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63" r:id="rId3"/>
    <p:sldId id="264" r:id="rId4"/>
    <p:sldId id="270" r:id="rId5"/>
    <p:sldId id="278" r:id="rId6"/>
    <p:sldId id="279" r:id="rId7"/>
    <p:sldId id="280" r:id="rId8"/>
    <p:sldId id="281" r:id="rId9"/>
    <p:sldId id="258" r:id="rId10"/>
    <p:sldId id="265" r:id="rId11"/>
    <p:sldId id="266" r:id="rId12"/>
    <p:sldId id="259" r:id="rId13"/>
    <p:sldId id="268" r:id="rId14"/>
    <p:sldId id="260" r:id="rId15"/>
    <p:sldId id="269" r:id="rId16"/>
    <p:sldId id="261" r:id="rId17"/>
    <p:sldId id="274" r:id="rId18"/>
    <p:sldId id="275" r:id="rId19"/>
    <p:sldId id="276" r:id="rId20"/>
    <p:sldId id="277" r:id="rId21"/>
    <p:sldId id="267" r:id="rId22"/>
    <p:sldId id="271" r:id="rId23"/>
    <p:sldId id="262" r:id="rId24"/>
    <p:sldId id="282" r:id="rId25"/>
    <p:sldId id="283" r:id="rId26"/>
    <p:sldId id="284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8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ADA7C-1C98-46B2-8077-2553454A545B}" type="doc">
      <dgm:prSet loTypeId="urn:microsoft.com/office/officeart/2005/8/layout/cycle3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6AAAF6-4403-4F5C-958D-F5625393CC9B}">
      <dgm:prSet phldrT="[Text]" custT="1"/>
      <dgm:spPr/>
      <dgm:t>
        <a:bodyPr/>
        <a:lstStyle/>
        <a:p>
          <a:r>
            <a:rPr lang="en-US" sz="2200" u="none" baseline="0" dirty="0" smtClean="0">
              <a:solidFill>
                <a:schemeClr val="bg1"/>
              </a:solidFill>
            </a:rPr>
            <a:t>2. </a:t>
          </a:r>
          <a:r>
            <a:rPr lang="en-US" sz="2200" baseline="0" dirty="0" smtClean="0"/>
            <a:t> Search Item</a:t>
          </a:r>
          <a:endParaRPr lang="en-US" sz="2200" u="sng" baseline="0" dirty="0">
            <a:solidFill>
              <a:schemeClr val="bg1"/>
            </a:solidFill>
          </a:endParaRPr>
        </a:p>
      </dgm:t>
    </dgm:pt>
    <dgm:pt modelId="{30C19DC8-25A7-4157-AA81-14A510E47F68}" type="parTrans" cxnId="{5A411D44-B987-4121-B84A-2E4883840AAF}">
      <dgm:prSet/>
      <dgm:spPr/>
      <dgm:t>
        <a:bodyPr/>
        <a:lstStyle/>
        <a:p>
          <a:endParaRPr lang="en-US"/>
        </a:p>
      </dgm:t>
    </dgm:pt>
    <dgm:pt modelId="{A6DF7ECE-CBF7-43E7-BB86-E5A4BD69D427}" type="sibTrans" cxnId="{5A411D44-B987-4121-B84A-2E4883840AAF}">
      <dgm:prSet/>
      <dgm:spPr/>
      <dgm:t>
        <a:bodyPr/>
        <a:lstStyle/>
        <a:p>
          <a:endParaRPr lang="en-US"/>
        </a:p>
      </dgm:t>
    </dgm:pt>
    <dgm:pt modelId="{3032E154-1A76-438E-8E39-7489307F1256}">
      <dgm:prSet phldrT="[Text]" custT="1"/>
      <dgm:spPr/>
      <dgm:t>
        <a:bodyPr/>
        <a:lstStyle/>
        <a:p>
          <a:r>
            <a:rPr lang="en-US" sz="2200" u="none" baseline="0" dirty="0" smtClean="0">
              <a:solidFill>
                <a:schemeClr val="bg1"/>
              </a:solidFill>
            </a:rPr>
            <a:t>3. </a:t>
          </a:r>
          <a:r>
            <a:rPr lang="en-US" sz="2200" baseline="0" dirty="0" smtClean="0"/>
            <a:t> Issue Book</a:t>
          </a:r>
          <a:endParaRPr lang="en-US" sz="2200" u="sng" baseline="0" dirty="0">
            <a:solidFill>
              <a:schemeClr val="bg1"/>
            </a:solidFill>
          </a:endParaRPr>
        </a:p>
      </dgm:t>
    </dgm:pt>
    <dgm:pt modelId="{B919DAEE-87A9-4569-A570-62B1E57DEFA1}" type="parTrans" cxnId="{4B232E82-F637-4299-B098-643BDFB03FF7}">
      <dgm:prSet/>
      <dgm:spPr/>
      <dgm:t>
        <a:bodyPr/>
        <a:lstStyle/>
        <a:p>
          <a:endParaRPr lang="en-US"/>
        </a:p>
      </dgm:t>
    </dgm:pt>
    <dgm:pt modelId="{D47544B6-7211-47D4-9046-7208CDA73275}" type="sibTrans" cxnId="{4B232E82-F637-4299-B098-643BDFB03FF7}">
      <dgm:prSet/>
      <dgm:spPr/>
      <dgm:t>
        <a:bodyPr/>
        <a:lstStyle/>
        <a:p>
          <a:endParaRPr lang="en-US"/>
        </a:p>
      </dgm:t>
    </dgm:pt>
    <dgm:pt modelId="{6D3E3E17-D73D-418C-9125-65F06D423103}">
      <dgm:prSet phldrT="[Text]" custT="1"/>
      <dgm:spPr/>
      <dgm:t>
        <a:bodyPr/>
        <a:lstStyle/>
        <a:p>
          <a:r>
            <a:rPr lang="en-US" sz="2200" u="none" baseline="0" dirty="0" smtClean="0">
              <a:solidFill>
                <a:schemeClr val="bg1"/>
              </a:solidFill>
            </a:rPr>
            <a:t>4. </a:t>
          </a:r>
          <a:r>
            <a:rPr lang="en-US" sz="2200" baseline="0" dirty="0" smtClean="0"/>
            <a:t> Issue eBook</a:t>
          </a:r>
          <a:endParaRPr lang="en-US" sz="2200" baseline="0" dirty="0"/>
        </a:p>
      </dgm:t>
    </dgm:pt>
    <dgm:pt modelId="{3487370F-6566-4AC8-94DD-536ED267134F}" type="parTrans" cxnId="{BCD3C391-C5C2-4605-9D1B-7C1092DE9887}">
      <dgm:prSet/>
      <dgm:spPr/>
      <dgm:t>
        <a:bodyPr/>
        <a:lstStyle/>
        <a:p>
          <a:endParaRPr lang="en-US"/>
        </a:p>
      </dgm:t>
    </dgm:pt>
    <dgm:pt modelId="{6DFBB5EC-6AAC-4EFA-86FA-8227C59C8EC7}" type="sibTrans" cxnId="{BCD3C391-C5C2-4605-9D1B-7C1092DE9887}">
      <dgm:prSet/>
      <dgm:spPr/>
      <dgm:t>
        <a:bodyPr/>
        <a:lstStyle/>
        <a:p>
          <a:endParaRPr lang="en-US"/>
        </a:p>
      </dgm:t>
    </dgm:pt>
    <dgm:pt modelId="{6B0E7A59-4851-44C2-8386-0DCBFF252186}">
      <dgm:prSet phldrT="[Text]" custT="1"/>
      <dgm:spPr/>
      <dgm:t>
        <a:bodyPr/>
        <a:lstStyle/>
        <a:p>
          <a:r>
            <a:rPr lang="en-US" sz="2200" u="none" baseline="0" dirty="0" smtClean="0">
              <a:solidFill>
                <a:schemeClr val="bg1"/>
              </a:solidFill>
            </a:rPr>
            <a:t>5. </a:t>
          </a:r>
          <a:r>
            <a:rPr lang="en-US" sz="2200" baseline="0" dirty="0" smtClean="0"/>
            <a:t> Issue Media</a:t>
          </a:r>
          <a:endParaRPr lang="en-US" sz="2200" baseline="0" dirty="0"/>
        </a:p>
      </dgm:t>
    </dgm:pt>
    <dgm:pt modelId="{28DC54C0-4FC8-4B84-83CA-BCBA2CBDE087}" type="parTrans" cxnId="{D4E24F26-7F51-420E-8242-4406A123937A}">
      <dgm:prSet/>
      <dgm:spPr/>
      <dgm:t>
        <a:bodyPr/>
        <a:lstStyle/>
        <a:p>
          <a:endParaRPr lang="en-US"/>
        </a:p>
      </dgm:t>
    </dgm:pt>
    <dgm:pt modelId="{BB7178A3-E243-4062-87B7-AB5854D8CE1D}" type="sibTrans" cxnId="{D4E24F26-7F51-420E-8242-4406A123937A}">
      <dgm:prSet/>
      <dgm:spPr/>
      <dgm:t>
        <a:bodyPr/>
        <a:lstStyle/>
        <a:p>
          <a:endParaRPr lang="en-US"/>
        </a:p>
      </dgm:t>
    </dgm:pt>
    <dgm:pt modelId="{F9258F1D-5EF8-428A-BC52-9FA34F307ABA}">
      <dgm:prSet phldrT="[Text]" custT="1"/>
      <dgm:spPr/>
      <dgm:t>
        <a:bodyPr/>
        <a:lstStyle/>
        <a:p>
          <a:r>
            <a:rPr lang="en-US" sz="2200" baseline="0" dirty="0" smtClean="0"/>
            <a:t>9. Save &amp; Approve Invoices</a:t>
          </a:r>
          <a:endParaRPr lang="en-US" sz="2200" baseline="0" dirty="0"/>
        </a:p>
      </dgm:t>
    </dgm:pt>
    <dgm:pt modelId="{D692083F-A05A-484A-9ADA-125572E7417E}" type="parTrans" cxnId="{614EB9BF-F2C9-4128-8F0E-499627179FA1}">
      <dgm:prSet/>
      <dgm:spPr/>
      <dgm:t>
        <a:bodyPr/>
        <a:lstStyle/>
        <a:p>
          <a:endParaRPr lang="en-IN"/>
        </a:p>
      </dgm:t>
    </dgm:pt>
    <dgm:pt modelId="{4819DF90-F728-4368-B3A5-5B2ADEF781D4}" type="sibTrans" cxnId="{614EB9BF-F2C9-4128-8F0E-499627179FA1}">
      <dgm:prSet/>
      <dgm:spPr/>
      <dgm:t>
        <a:bodyPr/>
        <a:lstStyle/>
        <a:p>
          <a:endParaRPr lang="en-IN"/>
        </a:p>
      </dgm:t>
    </dgm:pt>
    <dgm:pt modelId="{08C1103D-67F2-4156-83D1-9530707A3F4E}">
      <dgm:prSet phldrT="[Text]" custT="1"/>
      <dgm:spPr/>
      <dgm:t>
        <a:bodyPr/>
        <a:lstStyle/>
        <a:p>
          <a:r>
            <a:rPr lang="en-US" sz="2200" u="none" baseline="0" dirty="0" smtClean="0">
              <a:solidFill>
                <a:schemeClr val="bg1"/>
              </a:solidFill>
            </a:rPr>
            <a:t>10. </a:t>
          </a:r>
          <a:r>
            <a:rPr lang="en-US" sz="2200" baseline="0" dirty="0" smtClean="0"/>
            <a:t> </a:t>
          </a:r>
          <a:r>
            <a:rPr lang="en-US" sz="2200" baseline="0" dirty="0" err="1" smtClean="0"/>
            <a:t>LogOut</a:t>
          </a:r>
          <a:endParaRPr lang="en-US" sz="2200" baseline="0" dirty="0"/>
        </a:p>
      </dgm:t>
    </dgm:pt>
    <dgm:pt modelId="{43A9C962-3BC7-4932-8AB7-A5FE8E1BA78C}" type="sibTrans" cxnId="{97FD3984-C725-4D6D-A2F4-FB59BA889098}">
      <dgm:prSet/>
      <dgm:spPr/>
      <dgm:t>
        <a:bodyPr/>
        <a:lstStyle/>
        <a:p>
          <a:endParaRPr lang="en-US"/>
        </a:p>
      </dgm:t>
    </dgm:pt>
    <dgm:pt modelId="{A12AEDD2-0CD2-47C7-8A49-3E79968B5667}" type="parTrans" cxnId="{97FD3984-C725-4D6D-A2F4-FB59BA889098}">
      <dgm:prSet/>
      <dgm:spPr/>
      <dgm:t>
        <a:bodyPr/>
        <a:lstStyle/>
        <a:p>
          <a:endParaRPr lang="en-US"/>
        </a:p>
      </dgm:t>
    </dgm:pt>
    <dgm:pt modelId="{8085CD85-FBF4-4F5F-B13E-A8DA848F2294}">
      <dgm:prSet phldrT="[Text]"/>
      <dgm:spPr/>
      <dgm:t>
        <a:bodyPr/>
        <a:lstStyle/>
        <a:p>
          <a:r>
            <a:rPr lang="en-US" u="none" baseline="0" dirty="0" smtClean="0">
              <a:solidFill>
                <a:schemeClr val="bg1"/>
              </a:solidFill>
            </a:rPr>
            <a:t>6. </a:t>
          </a:r>
          <a:r>
            <a:rPr lang="en-US" baseline="0" dirty="0" smtClean="0"/>
            <a:t> Archive Media</a:t>
          </a:r>
          <a:endParaRPr lang="en-US" baseline="0" dirty="0"/>
        </a:p>
      </dgm:t>
    </dgm:pt>
    <dgm:pt modelId="{F483FC57-CE47-4CC3-84D6-A549D394E0A1}" type="parTrans" cxnId="{C3184E5A-97A2-4D68-8DDC-5B7F2F7926F4}">
      <dgm:prSet/>
      <dgm:spPr/>
      <dgm:t>
        <a:bodyPr/>
        <a:lstStyle/>
        <a:p>
          <a:endParaRPr lang="en-IN"/>
        </a:p>
      </dgm:t>
    </dgm:pt>
    <dgm:pt modelId="{263EFCE5-3F16-4E00-B09C-CB680C43491E}" type="sibTrans" cxnId="{C3184E5A-97A2-4D68-8DDC-5B7F2F7926F4}">
      <dgm:prSet/>
      <dgm:spPr/>
      <dgm:t>
        <a:bodyPr/>
        <a:lstStyle/>
        <a:p>
          <a:endParaRPr lang="en-IN"/>
        </a:p>
      </dgm:t>
    </dgm:pt>
    <dgm:pt modelId="{C769F2DC-D186-456C-96A1-3D421750F944}">
      <dgm:prSet phldrT="[Text]" custT="1"/>
      <dgm:spPr/>
      <dgm:t>
        <a:bodyPr/>
        <a:lstStyle/>
        <a:p>
          <a:r>
            <a:rPr lang="en-US" sz="2200" u="none" baseline="0" dirty="0" smtClean="0">
              <a:solidFill>
                <a:schemeClr val="bg1"/>
              </a:solidFill>
            </a:rPr>
            <a:t>8. </a:t>
          </a:r>
          <a:r>
            <a:rPr lang="en-US" sz="2200" baseline="0" dirty="0" smtClean="0"/>
            <a:t> Save Maps</a:t>
          </a:r>
          <a:endParaRPr lang="en-US" baseline="0" dirty="0"/>
        </a:p>
      </dgm:t>
    </dgm:pt>
    <dgm:pt modelId="{CD80FD44-4B74-4AFD-8BB9-9B5A448961DC}" type="parTrans" cxnId="{34BF3BEB-E10F-4CBC-BCF8-C996344ED058}">
      <dgm:prSet/>
      <dgm:spPr/>
      <dgm:t>
        <a:bodyPr/>
        <a:lstStyle/>
        <a:p>
          <a:endParaRPr lang="en-IN"/>
        </a:p>
      </dgm:t>
    </dgm:pt>
    <dgm:pt modelId="{EAE66B91-7A32-46FD-9E89-DE0C258B07FB}" type="sibTrans" cxnId="{34BF3BEB-E10F-4CBC-BCF8-C996344ED058}">
      <dgm:prSet/>
      <dgm:spPr/>
      <dgm:t>
        <a:bodyPr/>
        <a:lstStyle/>
        <a:p>
          <a:endParaRPr lang="en-IN"/>
        </a:p>
      </dgm:t>
    </dgm:pt>
    <dgm:pt modelId="{FFB1C750-135F-426A-9C69-D061146A68AE}">
      <dgm:prSet phldrT="[Text]" custT="1"/>
      <dgm:spPr/>
      <dgm:t>
        <a:bodyPr/>
        <a:lstStyle/>
        <a:p>
          <a:r>
            <a:rPr lang="en-US" sz="2200" u="none" baseline="0" dirty="0" smtClean="0">
              <a:solidFill>
                <a:schemeClr val="bg1"/>
              </a:solidFill>
            </a:rPr>
            <a:t>7. </a:t>
          </a:r>
          <a:r>
            <a:rPr lang="en-US" sz="2200" baseline="0" dirty="0" smtClean="0"/>
            <a:t>Return Item</a:t>
          </a:r>
          <a:endParaRPr lang="en-US" sz="2200" baseline="0" dirty="0"/>
        </a:p>
      </dgm:t>
    </dgm:pt>
    <dgm:pt modelId="{B9100E4B-B346-4A00-8B73-3C835583640D}" type="parTrans" cxnId="{F448190F-BFB9-4EE2-9642-1EC55DB68EC5}">
      <dgm:prSet/>
      <dgm:spPr/>
      <dgm:t>
        <a:bodyPr/>
        <a:lstStyle/>
        <a:p>
          <a:endParaRPr lang="en-IN"/>
        </a:p>
      </dgm:t>
    </dgm:pt>
    <dgm:pt modelId="{D46D69CA-017B-4E64-BAB5-FFB165E7F123}" type="sibTrans" cxnId="{F448190F-BFB9-4EE2-9642-1EC55DB68EC5}">
      <dgm:prSet/>
      <dgm:spPr/>
      <dgm:t>
        <a:bodyPr/>
        <a:lstStyle/>
        <a:p>
          <a:endParaRPr lang="en-IN"/>
        </a:p>
      </dgm:t>
    </dgm:pt>
    <dgm:pt modelId="{32DF9770-9466-4812-9A4A-B80D0367AC27}">
      <dgm:prSet phldrT="[Text]" custT="1"/>
      <dgm:spPr/>
      <dgm:t>
        <a:bodyPr/>
        <a:lstStyle/>
        <a:p>
          <a:r>
            <a:rPr lang="en-US" sz="2200" baseline="0" dirty="0" smtClean="0"/>
            <a:t>1. Login</a:t>
          </a:r>
          <a:endParaRPr lang="en-US" sz="2200" baseline="0" dirty="0"/>
        </a:p>
      </dgm:t>
    </dgm:pt>
    <dgm:pt modelId="{A1CA6668-41DB-4A15-B400-C52F53E34785}" type="parTrans" cxnId="{6254DE00-40CF-4B67-9C23-4C5E1483E0AA}">
      <dgm:prSet/>
      <dgm:spPr/>
      <dgm:t>
        <a:bodyPr/>
        <a:lstStyle/>
        <a:p>
          <a:endParaRPr lang="en-IN"/>
        </a:p>
      </dgm:t>
    </dgm:pt>
    <dgm:pt modelId="{A6659303-6610-4728-AE30-15C15785F6DF}" type="sibTrans" cxnId="{6254DE00-40CF-4B67-9C23-4C5E1483E0AA}">
      <dgm:prSet/>
      <dgm:spPr/>
      <dgm:t>
        <a:bodyPr/>
        <a:lstStyle/>
        <a:p>
          <a:endParaRPr lang="en-IN"/>
        </a:p>
      </dgm:t>
    </dgm:pt>
    <dgm:pt modelId="{1EE03CC8-AF44-496E-9E84-5FCF5BA8B4FF}" type="pres">
      <dgm:prSet presAssocID="{819ADA7C-1C98-46B2-8077-2553454A54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62DAD3E-B14E-45C7-B0C6-88973737527A}" type="pres">
      <dgm:prSet presAssocID="{819ADA7C-1C98-46B2-8077-2553454A545B}" presName="cycle" presStyleCnt="0"/>
      <dgm:spPr/>
      <dgm:t>
        <a:bodyPr/>
        <a:lstStyle/>
        <a:p>
          <a:endParaRPr lang="en-IN"/>
        </a:p>
      </dgm:t>
    </dgm:pt>
    <dgm:pt modelId="{729E773A-7598-4AA6-9E40-11FCF9CE4D4D}" type="pres">
      <dgm:prSet presAssocID="{32DF9770-9466-4812-9A4A-B80D0367AC27}" presName="nodeFirstNode" presStyleLbl="node1" presStyleIdx="0" presStyleCnt="10" custScaleX="147877" custRadScaleRad="100512" custRadScaleInc="-975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C2A110A-487B-4E6D-A9CA-D852B7A7D276}" type="pres">
      <dgm:prSet presAssocID="{A6659303-6610-4728-AE30-15C15785F6DF}" presName="sibTransFirstNode" presStyleLbl="bgShp" presStyleIdx="0" presStyleCnt="1" custScaleX="156413"/>
      <dgm:spPr/>
      <dgm:t>
        <a:bodyPr/>
        <a:lstStyle/>
        <a:p>
          <a:endParaRPr lang="en-IN"/>
        </a:p>
      </dgm:t>
    </dgm:pt>
    <dgm:pt modelId="{BFDA6A42-B777-443F-AA12-BED7F16BD767}" type="pres">
      <dgm:prSet presAssocID="{386AAAF6-4403-4F5C-958D-F5625393CC9B}" presName="nodeFollowingNodes" presStyleLbl="node1" presStyleIdx="1" presStyleCnt="10" custScaleX="154482" custRadScaleRad="138254" custRadScaleInc="5556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6A9003C-A346-441C-973D-D2976D447983}" type="pres">
      <dgm:prSet presAssocID="{3032E154-1A76-438E-8E39-7489307F1256}" presName="nodeFollowingNodes" presStyleLbl="node1" presStyleIdx="2" presStyleCnt="10" custScaleX="126644" custRadScaleRad="158722" custRadScaleInc="2069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CFF1E9-E5CB-4D8B-AED7-BB1C6D5D201A}" type="pres">
      <dgm:prSet presAssocID="{6D3E3E17-D73D-418C-9125-65F06D423103}" presName="nodeFollowingNodes" presStyleLbl="node1" presStyleIdx="3" presStyleCnt="10" custScaleX="125852" custRadScaleRad="169924" custRadScaleInc="-229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0D621CF-15DF-4FDD-B209-2DE224C014B3}" type="pres">
      <dgm:prSet presAssocID="{6B0E7A59-4851-44C2-8386-0DCBFF252186}" presName="nodeFollowingNodes" presStyleLbl="node1" presStyleIdx="4" presStyleCnt="10" custScaleX="134829" custRadScaleRad="142797" custRadScaleInc="-595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BDCFB4-2989-428E-9520-09D274A872C8}" type="pres">
      <dgm:prSet presAssocID="{8085CD85-FBF4-4F5F-B13E-A8DA848F2294}" presName="nodeFollowingNodes" presStyleLbl="node1" presStyleIdx="5" presStyleCnt="10" custScaleX="161597" custRadScaleRad="101790" custRadScaleInc="-3288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A145869-B690-4EC6-A8DA-3F8B05E58C4D}" type="pres">
      <dgm:prSet presAssocID="{FFB1C750-135F-426A-9C69-D061146A68AE}" presName="nodeFollowingNodes" presStyleLbl="node1" presStyleIdx="6" presStyleCnt="10" custScaleX="181393" custRadScaleRad="135135" custRadScaleInc="5263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62D9BC-8EA6-4B10-AE2A-6AEAE6A09E1B}" type="pres">
      <dgm:prSet presAssocID="{C769F2DC-D186-456C-96A1-3D421750F944}" presName="nodeFollowingNodes" presStyleLbl="node1" presStyleIdx="7" presStyleCnt="10" custScaleX="195509" custRadScaleRad="153210" custRadScaleInc="1944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08DA85-DF57-462F-A8C6-774E07D18FB5}" type="pres">
      <dgm:prSet presAssocID="{F9258F1D-5EF8-428A-BC52-9FA34F307ABA}" presName="nodeFollowingNodes" presStyleLbl="node1" presStyleIdx="8" presStyleCnt="10" custScaleX="222422" custRadScaleRad="156936" custRadScaleInc="-2030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EDF7D7E-B8A8-4246-B472-2791A33092BF}" type="pres">
      <dgm:prSet presAssocID="{08C1103D-67F2-4156-83D1-9530707A3F4E}" presName="nodeFollowingNodes" presStyleLbl="node1" presStyleIdx="9" presStyleCnt="10" custScaleX="147492" custRadScaleRad="141299" custRadScaleInc="-5827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14EB9BF-F2C9-4128-8F0E-499627179FA1}" srcId="{819ADA7C-1C98-46B2-8077-2553454A545B}" destId="{F9258F1D-5EF8-428A-BC52-9FA34F307ABA}" srcOrd="8" destOrd="0" parTransId="{D692083F-A05A-484A-9ADA-125572E7417E}" sibTransId="{4819DF90-F728-4368-B3A5-5B2ADEF781D4}"/>
    <dgm:cxn modelId="{A6241D28-A173-4097-9CC5-27817FD857B7}" type="presOf" srcId="{A6659303-6610-4728-AE30-15C15785F6DF}" destId="{AC2A110A-487B-4E6D-A9CA-D852B7A7D276}" srcOrd="0" destOrd="0" presId="urn:microsoft.com/office/officeart/2005/8/layout/cycle3"/>
    <dgm:cxn modelId="{0D0922E2-108D-49D2-9CA8-83B56D02F18B}" type="presOf" srcId="{32DF9770-9466-4812-9A4A-B80D0367AC27}" destId="{729E773A-7598-4AA6-9E40-11FCF9CE4D4D}" srcOrd="0" destOrd="0" presId="urn:microsoft.com/office/officeart/2005/8/layout/cycle3"/>
    <dgm:cxn modelId="{1D5CEF85-94D0-4B90-87EA-547D769318CC}" type="presOf" srcId="{C769F2DC-D186-456C-96A1-3D421750F944}" destId="{3962D9BC-8EA6-4B10-AE2A-6AEAE6A09E1B}" srcOrd="0" destOrd="0" presId="urn:microsoft.com/office/officeart/2005/8/layout/cycle3"/>
    <dgm:cxn modelId="{3959C7A1-1DA2-48B5-ACC2-78619F2B0D6E}" type="presOf" srcId="{819ADA7C-1C98-46B2-8077-2553454A545B}" destId="{1EE03CC8-AF44-496E-9E84-5FCF5BA8B4FF}" srcOrd="0" destOrd="0" presId="urn:microsoft.com/office/officeart/2005/8/layout/cycle3"/>
    <dgm:cxn modelId="{4B232E82-F637-4299-B098-643BDFB03FF7}" srcId="{819ADA7C-1C98-46B2-8077-2553454A545B}" destId="{3032E154-1A76-438E-8E39-7489307F1256}" srcOrd="2" destOrd="0" parTransId="{B919DAEE-87A9-4569-A570-62B1E57DEFA1}" sibTransId="{D47544B6-7211-47D4-9046-7208CDA73275}"/>
    <dgm:cxn modelId="{B2D9C791-CF25-4B4A-B75E-4F9F74144A4F}" type="presOf" srcId="{8085CD85-FBF4-4F5F-B13E-A8DA848F2294}" destId="{1BBDCFB4-2989-428E-9520-09D274A872C8}" srcOrd="0" destOrd="0" presId="urn:microsoft.com/office/officeart/2005/8/layout/cycle3"/>
    <dgm:cxn modelId="{FB6C7917-0654-46CD-94D3-A813012871EE}" type="presOf" srcId="{386AAAF6-4403-4F5C-958D-F5625393CC9B}" destId="{BFDA6A42-B777-443F-AA12-BED7F16BD767}" srcOrd="0" destOrd="0" presId="urn:microsoft.com/office/officeart/2005/8/layout/cycle3"/>
    <dgm:cxn modelId="{6254DE00-40CF-4B67-9C23-4C5E1483E0AA}" srcId="{819ADA7C-1C98-46B2-8077-2553454A545B}" destId="{32DF9770-9466-4812-9A4A-B80D0367AC27}" srcOrd="0" destOrd="0" parTransId="{A1CA6668-41DB-4A15-B400-C52F53E34785}" sibTransId="{A6659303-6610-4728-AE30-15C15785F6DF}"/>
    <dgm:cxn modelId="{A6E0ACE9-B7B2-4864-A888-D679122A2E79}" type="presOf" srcId="{FFB1C750-135F-426A-9C69-D061146A68AE}" destId="{6A145869-B690-4EC6-A8DA-3F8B05E58C4D}" srcOrd="0" destOrd="0" presId="urn:microsoft.com/office/officeart/2005/8/layout/cycle3"/>
    <dgm:cxn modelId="{C3184E5A-97A2-4D68-8DDC-5B7F2F7926F4}" srcId="{819ADA7C-1C98-46B2-8077-2553454A545B}" destId="{8085CD85-FBF4-4F5F-B13E-A8DA848F2294}" srcOrd="5" destOrd="0" parTransId="{F483FC57-CE47-4CC3-84D6-A549D394E0A1}" sibTransId="{263EFCE5-3F16-4E00-B09C-CB680C43491E}"/>
    <dgm:cxn modelId="{8B04157F-A2C4-41F5-B482-629A3CD5D908}" type="presOf" srcId="{3032E154-1A76-438E-8E39-7489307F1256}" destId="{F6A9003C-A346-441C-973D-D2976D447983}" srcOrd="0" destOrd="0" presId="urn:microsoft.com/office/officeart/2005/8/layout/cycle3"/>
    <dgm:cxn modelId="{F448190F-BFB9-4EE2-9642-1EC55DB68EC5}" srcId="{819ADA7C-1C98-46B2-8077-2553454A545B}" destId="{FFB1C750-135F-426A-9C69-D061146A68AE}" srcOrd="6" destOrd="0" parTransId="{B9100E4B-B346-4A00-8B73-3C835583640D}" sibTransId="{D46D69CA-017B-4E64-BAB5-FFB165E7F123}"/>
    <dgm:cxn modelId="{5A411D44-B987-4121-B84A-2E4883840AAF}" srcId="{819ADA7C-1C98-46B2-8077-2553454A545B}" destId="{386AAAF6-4403-4F5C-958D-F5625393CC9B}" srcOrd="1" destOrd="0" parTransId="{30C19DC8-25A7-4157-AA81-14A510E47F68}" sibTransId="{A6DF7ECE-CBF7-43E7-BB86-E5A4BD69D427}"/>
    <dgm:cxn modelId="{2D2CF817-5DCD-4411-B2D6-442BCF72DD0D}" type="presOf" srcId="{08C1103D-67F2-4156-83D1-9530707A3F4E}" destId="{5EDF7D7E-B8A8-4246-B472-2791A33092BF}" srcOrd="0" destOrd="0" presId="urn:microsoft.com/office/officeart/2005/8/layout/cycle3"/>
    <dgm:cxn modelId="{D4E24F26-7F51-420E-8242-4406A123937A}" srcId="{819ADA7C-1C98-46B2-8077-2553454A545B}" destId="{6B0E7A59-4851-44C2-8386-0DCBFF252186}" srcOrd="4" destOrd="0" parTransId="{28DC54C0-4FC8-4B84-83CA-BCBA2CBDE087}" sibTransId="{BB7178A3-E243-4062-87B7-AB5854D8CE1D}"/>
    <dgm:cxn modelId="{34BF3BEB-E10F-4CBC-BCF8-C996344ED058}" srcId="{819ADA7C-1C98-46B2-8077-2553454A545B}" destId="{C769F2DC-D186-456C-96A1-3D421750F944}" srcOrd="7" destOrd="0" parTransId="{CD80FD44-4B74-4AFD-8BB9-9B5A448961DC}" sibTransId="{EAE66B91-7A32-46FD-9E89-DE0C258B07FB}"/>
    <dgm:cxn modelId="{97FD3984-C725-4D6D-A2F4-FB59BA889098}" srcId="{819ADA7C-1C98-46B2-8077-2553454A545B}" destId="{08C1103D-67F2-4156-83D1-9530707A3F4E}" srcOrd="9" destOrd="0" parTransId="{A12AEDD2-0CD2-47C7-8A49-3E79968B5667}" sibTransId="{43A9C962-3BC7-4932-8AB7-A5FE8E1BA78C}"/>
    <dgm:cxn modelId="{AA0F379D-D982-4734-B818-E3E3ABB5646E}" type="presOf" srcId="{6B0E7A59-4851-44C2-8386-0DCBFF252186}" destId="{C0D621CF-15DF-4FDD-B209-2DE224C014B3}" srcOrd="0" destOrd="0" presId="urn:microsoft.com/office/officeart/2005/8/layout/cycle3"/>
    <dgm:cxn modelId="{E03D2112-D277-494E-AC40-6F6A97EAA41B}" type="presOf" srcId="{6D3E3E17-D73D-418C-9125-65F06D423103}" destId="{21CFF1E9-E5CB-4D8B-AED7-BB1C6D5D201A}" srcOrd="0" destOrd="0" presId="urn:microsoft.com/office/officeart/2005/8/layout/cycle3"/>
    <dgm:cxn modelId="{553BF3C4-2D2E-4C08-B9BA-C319806675F3}" type="presOf" srcId="{F9258F1D-5EF8-428A-BC52-9FA34F307ABA}" destId="{1108DA85-DF57-462F-A8C6-774E07D18FB5}" srcOrd="0" destOrd="0" presId="urn:microsoft.com/office/officeart/2005/8/layout/cycle3"/>
    <dgm:cxn modelId="{BCD3C391-C5C2-4605-9D1B-7C1092DE9887}" srcId="{819ADA7C-1C98-46B2-8077-2553454A545B}" destId="{6D3E3E17-D73D-418C-9125-65F06D423103}" srcOrd="3" destOrd="0" parTransId="{3487370F-6566-4AC8-94DD-536ED267134F}" sibTransId="{6DFBB5EC-6AAC-4EFA-86FA-8227C59C8EC7}"/>
    <dgm:cxn modelId="{00F2684A-08FB-40C9-8C9A-0B94E8979286}" type="presParOf" srcId="{1EE03CC8-AF44-496E-9E84-5FCF5BA8B4FF}" destId="{262DAD3E-B14E-45C7-B0C6-88973737527A}" srcOrd="0" destOrd="0" presId="urn:microsoft.com/office/officeart/2005/8/layout/cycle3"/>
    <dgm:cxn modelId="{5F27877D-9964-441E-833E-134394717CFF}" type="presParOf" srcId="{262DAD3E-B14E-45C7-B0C6-88973737527A}" destId="{729E773A-7598-4AA6-9E40-11FCF9CE4D4D}" srcOrd="0" destOrd="0" presId="urn:microsoft.com/office/officeart/2005/8/layout/cycle3"/>
    <dgm:cxn modelId="{A4D1DE73-7F5D-4174-8918-5B69EDC25BF4}" type="presParOf" srcId="{262DAD3E-B14E-45C7-B0C6-88973737527A}" destId="{AC2A110A-487B-4E6D-A9CA-D852B7A7D276}" srcOrd="1" destOrd="0" presId="urn:microsoft.com/office/officeart/2005/8/layout/cycle3"/>
    <dgm:cxn modelId="{21584A35-4F8C-4C0E-846A-E6A0D066F66B}" type="presParOf" srcId="{262DAD3E-B14E-45C7-B0C6-88973737527A}" destId="{BFDA6A42-B777-443F-AA12-BED7F16BD767}" srcOrd="2" destOrd="0" presId="urn:microsoft.com/office/officeart/2005/8/layout/cycle3"/>
    <dgm:cxn modelId="{60A16D0A-6930-4EFC-94B2-EA4B545C54DC}" type="presParOf" srcId="{262DAD3E-B14E-45C7-B0C6-88973737527A}" destId="{F6A9003C-A346-441C-973D-D2976D447983}" srcOrd="3" destOrd="0" presId="urn:microsoft.com/office/officeart/2005/8/layout/cycle3"/>
    <dgm:cxn modelId="{3623DA39-3C69-470C-AC9A-1B914A47E540}" type="presParOf" srcId="{262DAD3E-B14E-45C7-B0C6-88973737527A}" destId="{21CFF1E9-E5CB-4D8B-AED7-BB1C6D5D201A}" srcOrd="4" destOrd="0" presId="urn:microsoft.com/office/officeart/2005/8/layout/cycle3"/>
    <dgm:cxn modelId="{700B3C94-D528-43DB-B93C-B24D3B1F5F18}" type="presParOf" srcId="{262DAD3E-B14E-45C7-B0C6-88973737527A}" destId="{C0D621CF-15DF-4FDD-B209-2DE224C014B3}" srcOrd="5" destOrd="0" presId="urn:microsoft.com/office/officeart/2005/8/layout/cycle3"/>
    <dgm:cxn modelId="{DCFDE65F-35C8-461C-B678-A4B9055AA16B}" type="presParOf" srcId="{262DAD3E-B14E-45C7-B0C6-88973737527A}" destId="{1BBDCFB4-2989-428E-9520-09D274A872C8}" srcOrd="6" destOrd="0" presId="urn:microsoft.com/office/officeart/2005/8/layout/cycle3"/>
    <dgm:cxn modelId="{ABD6E2F0-B5C9-4B89-BC05-85CC61DE2B3F}" type="presParOf" srcId="{262DAD3E-B14E-45C7-B0C6-88973737527A}" destId="{6A145869-B690-4EC6-A8DA-3F8B05E58C4D}" srcOrd="7" destOrd="0" presId="urn:microsoft.com/office/officeart/2005/8/layout/cycle3"/>
    <dgm:cxn modelId="{679BE715-5777-4EEF-BFDA-7CE22D63122D}" type="presParOf" srcId="{262DAD3E-B14E-45C7-B0C6-88973737527A}" destId="{3962D9BC-8EA6-4B10-AE2A-6AEAE6A09E1B}" srcOrd="8" destOrd="0" presId="urn:microsoft.com/office/officeart/2005/8/layout/cycle3"/>
    <dgm:cxn modelId="{6301D1D9-557D-46C7-A1A2-231450963719}" type="presParOf" srcId="{262DAD3E-B14E-45C7-B0C6-88973737527A}" destId="{1108DA85-DF57-462F-A8C6-774E07D18FB5}" srcOrd="9" destOrd="0" presId="urn:microsoft.com/office/officeart/2005/8/layout/cycle3"/>
    <dgm:cxn modelId="{C01E4B84-C712-4525-B717-F4AC734D443A}" type="presParOf" srcId="{262DAD3E-B14E-45C7-B0C6-88973737527A}" destId="{5EDF7D7E-B8A8-4246-B472-2791A33092BF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3E16C6-9C50-4992-A5FF-4984B51856F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0A465E-B753-4C6A-824B-D39FEB1450E5}">
      <dgm:prSet phldrT="[Text]"/>
      <dgm:spPr/>
      <dgm:t>
        <a:bodyPr/>
        <a:lstStyle/>
        <a:p>
          <a:r>
            <a:rPr lang="en-US" dirty="0" smtClean="0"/>
            <a:t> User name </a:t>
          </a:r>
          <a:endParaRPr lang="en-US" dirty="0"/>
        </a:p>
      </dgm:t>
    </dgm:pt>
    <dgm:pt modelId="{D9D2248C-64DA-4708-9227-D107BB1AE5AC}" type="parTrans" cxnId="{C1FDF911-FB2A-41F5-B5C3-B0534D75A7BB}">
      <dgm:prSet/>
      <dgm:spPr/>
      <dgm:t>
        <a:bodyPr/>
        <a:lstStyle/>
        <a:p>
          <a:endParaRPr lang="en-US"/>
        </a:p>
      </dgm:t>
    </dgm:pt>
    <dgm:pt modelId="{489E273C-AEA8-4380-A227-E577080AB58D}" type="sibTrans" cxnId="{C1FDF911-FB2A-41F5-B5C3-B0534D75A7BB}">
      <dgm:prSet/>
      <dgm:spPr/>
      <dgm:t>
        <a:bodyPr/>
        <a:lstStyle/>
        <a:p>
          <a:endParaRPr lang="en-US"/>
        </a:p>
      </dgm:t>
    </dgm:pt>
    <dgm:pt modelId="{864B0A86-3711-41F1-B008-D29F589C2D6C}">
      <dgm:prSet phldrT="[Text]"/>
      <dgm:spPr/>
      <dgm:t>
        <a:bodyPr/>
        <a:lstStyle/>
        <a:p>
          <a:r>
            <a:rPr lang="en-US" dirty="0" smtClean="0"/>
            <a:t>Enter user Name</a:t>
          </a:r>
          <a:endParaRPr lang="en-US" dirty="0"/>
        </a:p>
      </dgm:t>
    </dgm:pt>
    <dgm:pt modelId="{3F1F35BF-44A2-40F7-AF42-C55C989EEDE2}" type="parTrans" cxnId="{F90EA078-7AAD-4A44-ABBC-888EF8161FF6}">
      <dgm:prSet/>
      <dgm:spPr/>
      <dgm:t>
        <a:bodyPr/>
        <a:lstStyle/>
        <a:p>
          <a:endParaRPr lang="en-US"/>
        </a:p>
      </dgm:t>
    </dgm:pt>
    <dgm:pt modelId="{2D951BA8-4486-4337-B518-A3E472E1CC91}" type="sibTrans" cxnId="{F90EA078-7AAD-4A44-ABBC-888EF8161FF6}">
      <dgm:prSet/>
      <dgm:spPr/>
      <dgm:t>
        <a:bodyPr/>
        <a:lstStyle/>
        <a:p>
          <a:endParaRPr lang="en-US"/>
        </a:p>
      </dgm:t>
    </dgm:pt>
    <dgm:pt modelId="{F9EC6233-B3F6-4C60-A66A-0C1736E1F6C7}">
      <dgm:prSet phldrT="[Text]"/>
      <dgm:spPr/>
      <dgm:t>
        <a:bodyPr/>
        <a:lstStyle/>
        <a:p>
          <a:r>
            <a:rPr lang="en-US" dirty="0" smtClean="0"/>
            <a:t>Password</a:t>
          </a:r>
          <a:endParaRPr lang="en-US" dirty="0"/>
        </a:p>
      </dgm:t>
    </dgm:pt>
    <dgm:pt modelId="{63BA3E34-4906-47A4-B022-A56EC0612582}" type="parTrans" cxnId="{15BAA58F-D793-4145-975B-D9AAF27D05AF}">
      <dgm:prSet/>
      <dgm:spPr/>
      <dgm:t>
        <a:bodyPr/>
        <a:lstStyle/>
        <a:p>
          <a:endParaRPr lang="en-US"/>
        </a:p>
      </dgm:t>
    </dgm:pt>
    <dgm:pt modelId="{060D9862-72BF-477B-BCEA-25D56FFA711F}" type="sibTrans" cxnId="{15BAA58F-D793-4145-975B-D9AAF27D05AF}">
      <dgm:prSet/>
      <dgm:spPr/>
      <dgm:t>
        <a:bodyPr/>
        <a:lstStyle/>
        <a:p>
          <a:endParaRPr lang="en-US"/>
        </a:p>
      </dgm:t>
    </dgm:pt>
    <dgm:pt modelId="{D42E2B3F-1119-4943-A07B-27E7A85C3557}">
      <dgm:prSet phldrT="[Text]"/>
      <dgm:spPr/>
      <dgm:t>
        <a:bodyPr/>
        <a:lstStyle/>
        <a:p>
          <a:r>
            <a:rPr lang="en-US" dirty="0" smtClean="0"/>
            <a:t>Enter password </a:t>
          </a:r>
          <a:endParaRPr lang="en-US" dirty="0"/>
        </a:p>
      </dgm:t>
    </dgm:pt>
    <dgm:pt modelId="{C351E372-F89D-42A6-949C-FFE24B867444}" type="parTrans" cxnId="{35E9C5B9-5315-4F50-B373-4821522605D6}">
      <dgm:prSet/>
      <dgm:spPr/>
      <dgm:t>
        <a:bodyPr/>
        <a:lstStyle/>
        <a:p>
          <a:endParaRPr lang="en-US"/>
        </a:p>
      </dgm:t>
    </dgm:pt>
    <dgm:pt modelId="{C03453FB-5615-4324-AC5E-5D01D3BBF22D}" type="sibTrans" cxnId="{35E9C5B9-5315-4F50-B373-4821522605D6}">
      <dgm:prSet/>
      <dgm:spPr/>
      <dgm:t>
        <a:bodyPr/>
        <a:lstStyle/>
        <a:p>
          <a:endParaRPr lang="en-US"/>
        </a:p>
      </dgm:t>
    </dgm:pt>
    <dgm:pt modelId="{8A0CDD8A-3CB6-41C4-A3E4-794441044D9A}">
      <dgm:prSet phldrT="[Text]"/>
      <dgm:spPr/>
      <dgm:t>
        <a:bodyPr/>
        <a:lstStyle/>
        <a:p>
          <a:r>
            <a:rPr lang="en-US" dirty="0" err="1" smtClean="0"/>
            <a:t>Seurity</a:t>
          </a:r>
          <a:r>
            <a:rPr lang="en-US" dirty="0" smtClean="0"/>
            <a:t> </a:t>
          </a:r>
          <a:r>
            <a:rPr lang="en-US" dirty="0" err="1" smtClean="0"/>
            <a:t>Captcha</a:t>
          </a:r>
          <a:endParaRPr lang="en-US" dirty="0"/>
        </a:p>
      </dgm:t>
    </dgm:pt>
    <dgm:pt modelId="{09AC304D-3715-44C9-9ABD-2E9269595E00}" type="parTrans" cxnId="{1D4B4306-C436-4C84-898D-561AF54D2552}">
      <dgm:prSet/>
      <dgm:spPr/>
      <dgm:t>
        <a:bodyPr/>
        <a:lstStyle/>
        <a:p>
          <a:endParaRPr lang="en-US"/>
        </a:p>
      </dgm:t>
    </dgm:pt>
    <dgm:pt modelId="{DB21E931-C98D-4E40-B419-7B0C2E6E51C5}" type="sibTrans" cxnId="{1D4B4306-C436-4C84-898D-561AF54D2552}">
      <dgm:prSet/>
      <dgm:spPr/>
      <dgm:t>
        <a:bodyPr/>
        <a:lstStyle/>
        <a:p>
          <a:endParaRPr lang="en-US"/>
        </a:p>
      </dgm:t>
    </dgm:pt>
    <dgm:pt modelId="{0288912F-3461-42DE-86E3-1FB6EE549C25}">
      <dgm:prSet phldrT="[Text]"/>
      <dgm:spPr/>
      <dgm:t>
        <a:bodyPr/>
        <a:lstStyle/>
        <a:p>
          <a:r>
            <a:rPr lang="en-US" dirty="0" smtClean="0"/>
            <a:t>Added Security </a:t>
          </a:r>
          <a:r>
            <a:rPr lang="en-US" dirty="0" err="1" smtClean="0"/>
            <a:t>Captcha</a:t>
          </a:r>
          <a:r>
            <a:rPr lang="en-US" dirty="0" smtClean="0"/>
            <a:t> based Login</a:t>
          </a:r>
          <a:endParaRPr lang="en-US" dirty="0"/>
        </a:p>
      </dgm:t>
    </dgm:pt>
    <dgm:pt modelId="{8570927E-78A5-4995-B214-01DBD3F3052E}" type="parTrans" cxnId="{0C6103F5-7F7E-4A9A-9850-F22B9A295F9E}">
      <dgm:prSet/>
      <dgm:spPr/>
      <dgm:t>
        <a:bodyPr/>
        <a:lstStyle/>
        <a:p>
          <a:endParaRPr lang="en-US"/>
        </a:p>
      </dgm:t>
    </dgm:pt>
    <dgm:pt modelId="{8994BFAB-E8E5-4868-B3D6-91AFC2D52FC0}" type="sibTrans" cxnId="{0C6103F5-7F7E-4A9A-9850-F22B9A295F9E}">
      <dgm:prSet/>
      <dgm:spPr/>
      <dgm:t>
        <a:bodyPr/>
        <a:lstStyle/>
        <a:p>
          <a:endParaRPr lang="en-US"/>
        </a:p>
      </dgm:t>
    </dgm:pt>
    <dgm:pt modelId="{CEECC619-6C1D-4225-881E-7D9110A9F253}" type="pres">
      <dgm:prSet presAssocID="{D13E16C6-9C50-4992-A5FF-4984B51856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790363-9FB8-4760-AFC3-5005B9CAB702}" type="pres">
      <dgm:prSet presAssocID="{4E0A465E-B753-4C6A-824B-D39FEB1450E5}" presName="composite" presStyleCnt="0"/>
      <dgm:spPr/>
    </dgm:pt>
    <dgm:pt modelId="{B8728DF2-6962-415E-93E9-57AC0C65221B}" type="pres">
      <dgm:prSet presAssocID="{4E0A465E-B753-4C6A-824B-D39FEB1450E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965B1C-6476-494F-8993-8BBAB655C9B3}" type="pres">
      <dgm:prSet presAssocID="{4E0A465E-B753-4C6A-824B-D39FEB1450E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860A8-7DC6-4C93-8A75-88D864E357F5}" type="pres">
      <dgm:prSet presAssocID="{489E273C-AEA8-4380-A227-E577080AB58D}" presName="sp" presStyleCnt="0"/>
      <dgm:spPr/>
    </dgm:pt>
    <dgm:pt modelId="{6C46CAA7-DD9C-44B3-874D-31B814263B08}" type="pres">
      <dgm:prSet presAssocID="{F9EC6233-B3F6-4C60-A66A-0C1736E1F6C7}" presName="composite" presStyleCnt="0"/>
      <dgm:spPr/>
    </dgm:pt>
    <dgm:pt modelId="{1A0B1DE7-8B01-4A9C-AE50-1B2E4F3D2452}" type="pres">
      <dgm:prSet presAssocID="{F9EC6233-B3F6-4C60-A66A-0C1736E1F6C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F3669-477A-4591-B468-03C737D77DBC}" type="pres">
      <dgm:prSet presAssocID="{F9EC6233-B3F6-4C60-A66A-0C1736E1F6C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E0F2B6-5A66-4E17-839A-72F151BCF41A}" type="pres">
      <dgm:prSet presAssocID="{060D9862-72BF-477B-BCEA-25D56FFA711F}" presName="sp" presStyleCnt="0"/>
      <dgm:spPr/>
    </dgm:pt>
    <dgm:pt modelId="{54E736E2-F646-4642-9541-6EA8A989B055}" type="pres">
      <dgm:prSet presAssocID="{8A0CDD8A-3CB6-41C4-A3E4-794441044D9A}" presName="composite" presStyleCnt="0"/>
      <dgm:spPr/>
    </dgm:pt>
    <dgm:pt modelId="{6EC13076-2D17-412B-8177-021A4031EA3F}" type="pres">
      <dgm:prSet presAssocID="{8A0CDD8A-3CB6-41C4-A3E4-794441044D9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4B803-13A8-4423-8B61-A51B576A37E2}" type="pres">
      <dgm:prSet presAssocID="{8A0CDD8A-3CB6-41C4-A3E4-794441044D9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FDF911-FB2A-41F5-B5C3-B0534D75A7BB}" srcId="{D13E16C6-9C50-4992-A5FF-4984B51856F7}" destId="{4E0A465E-B753-4C6A-824B-D39FEB1450E5}" srcOrd="0" destOrd="0" parTransId="{D9D2248C-64DA-4708-9227-D107BB1AE5AC}" sibTransId="{489E273C-AEA8-4380-A227-E577080AB58D}"/>
    <dgm:cxn modelId="{15BAA58F-D793-4145-975B-D9AAF27D05AF}" srcId="{D13E16C6-9C50-4992-A5FF-4984B51856F7}" destId="{F9EC6233-B3F6-4C60-A66A-0C1736E1F6C7}" srcOrd="1" destOrd="0" parTransId="{63BA3E34-4906-47A4-B022-A56EC0612582}" sibTransId="{060D9862-72BF-477B-BCEA-25D56FFA711F}"/>
    <dgm:cxn modelId="{35E9C5B9-5315-4F50-B373-4821522605D6}" srcId="{F9EC6233-B3F6-4C60-A66A-0C1736E1F6C7}" destId="{D42E2B3F-1119-4943-A07B-27E7A85C3557}" srcOrd="0" destOrd="0" parTransId="{C351E372-F89D-42A6-949C-FFE24B867444}" sibTransId="{C03453FB-5615-4324-AC5E-5D01D3BBF22D}"/>
    <dgm:cxn modelId="{0333FBA6-D956-470B-91F6-040A4FFB88B1}" type="presOf" srcId="{0288912F-3461-42DE-86E3-1FB6EE549C25}" destId="{BB84B803-13A8-4423-8B61-A51B576A37E2}" srcOrd="0" destOrd="0" presId="urn:microsoft.com/office/officeart/2005/8/layout/chevron2"/>
    <dgm:cxn modelId="{0C6103F5-7F7E-4A9A-9850-F22B9A295F9E}" srcId="{8A0CDD8A-3CB6-41C4-A3E4-794441044D9A}" destId="{0288912F-3461-42DE-86E3-1FB6EE549C25}" srcOrd="0" destOrd="0" parTransId="{8570927E-78A5-4995-B214-01DBD3F3052E}" sibTransId="{8994BFAB-E8E5-4868-B3D6-91AFC2D52FC0}"/>
    <dgm:cxn modelId="{0D7B8598-5573-4114-A1F1-7C1EA9C30658}" type="presOf" srcId="{D13E16C6-9C50-4992-A5FF-4984B51856F7}" destId="{CEECC619-6C1D-4225-881E-7D9110A9F253}" srcOrd="0" destOrd="0" presId="urn:microsoft.com/office/officeart/2005/8/layout/chevron2"/>
    <dgm:cxn modelId="{1D4B4306-C436-4C84-898D-561AF54D2552}" srcId="{D13E16C6-9C50-4992-A5FF-4984B51856F7}" destId="{8A0CDD8A-3CB6-41C4-A3E4-794441044D9A}" srcOrd="2" destOrd="0" parTransId="{09AC304D-3715-44C9-9ABD-2E9269595E00}" sibTransId="{DB21E931-C98D-4E40-B419-7B0C2E6E51C5}"/>
    <dgm:cxn modelId="{2C4F819B-758E-4DFA-879F-0BE5D6952299}" type="presOf" srcId="{864B0A86-3711-41F1-B008-D29F589C2D6C}" destId="{45965B1C-6476-494F-8993-8BBAB655C9B3}" srcOrd="0" destOrd="0" presId="urn:microsoft.com/office/officeart/2005/8/layout/chevron2"/>
    <dgm:cxn modelId="{F90EA078-7AAD-4A44-ABBC-888EF8161FF6}" srcId="{4E0A465E-B753-4C6A-824B-D39FEB1450E5}" destId="{864B0A86-3711-41F1-B008-D29F589C2D6C}" srcOrd="0" destOrd="0" parTransId="{3F1F35BF-44A2-40F7-AF42-C55C989EEDE2}" sibTransId="{2D951BA8-4486-4337-B518-A3E472E1CC91}"/>
    <dgm:cxn modelId="{7C71B332-961A-4CBB-85FD-2F32EA5F8EDF}" type="presOf" srcId="{D42E2B3F-1119-4943-A07B-27E7A85C3557}" destId="{054F3669-477A-4591-B468-03C737D77DBC}" srcOrd="0" destOrd="0" presId="urn:microsoft.com/office/officeart/2005/8/layout/chevron2"/>
    <dgm:cxn modelId="{0523F555-6F53-4B3D-A49B-21B8FD1F6CA3}" type="presOf" srcId="{4E0A465E-B753-4C6A-824B-D39FEB1450E5}" destId="{B8728DF2-6962-415E-93E9-57AC0C65221B}" srcOrd="0" destOrd="0" presId="urn:microsoft.com/office/officeart/2005/8/layout/chevron2"/>
    <dgm:cxn modelId="{1D3F76F1-9FC8-47BC-AB80-A871B44075D3}" type="presOf" srcId="{8A0CDD8A-3CB6-41C4-A3E4-794441044D9A}" destId="{6EC13076-2D17-412B-8177-021A4031EA3F}" srcOrd="0" destOrd="0" presId="urn:microsoft.com/office/officeart/2005/8/layout/chevron2"/>
    <dgm:cxn modelId="{C3B8C04E-00ED-42C4-A4AB-C3C3A567E4BD}" type="presOf" srcId="{F9EC6233-B3F6-4C60-A66A-0C1736E1F6C7}" destId="{1A0B1DE7-8B01-4A9C-AE50-1B2E4F3D2452}" srcOrd="0" destOrd="0" presId="urn:microsoft.com/office/officeart/2005/8/layout/chevron2"/>
    <dgm:cxn modelId="{CE1FCF0E-4CD7-48E1-948A-06DE5CC8F490}" type="presParOf" srcId="{CEECC619-6C1D-4225-881E-7D9110A9F253}" destId="{A9790363-9FB8-4760-AFC3-5005B9CAB702}" srcOrd="0" destOrd="0" presId="urn:microsoft.com/office/officeart/2005/8/layout/chevron2"/>
    <dgm:cxn modelId="{8ABB56B7-6B0F-442F-87BD-6E4D0A1B9376}" type="presParOf" srcId="{A9790363-9FB8-4760-AFC3-5005B9CAB702}" destId="{B8728DF2-6962-415E-93E9-57AC0C65221B}" srcOrd="0" destOrd="0" presId="urn:microsoft.com/office/officeart/2005/8/layout/chevron2"/>
    <dgm:cxn modelId="{0FEB1694-5FDD-4E3D-A2D9-F5692D8F462F}" type="presParOf" srcId="{A9790363-9FB8-4760-AFC3-5005B9CAB702}" destId="{45965B1C-6476-494F-8993-8BBAB655C9B3}" srcOrd="1" destOrd="0" presId="urn:microsoft.com/office/officeart/2005/8/layout/chevron2"/>
    <dgm:cxn modelId="{57E3AD6D-1B0E-45BB-9114-3B3E6880C5A3}" type="presParOf" srcId="{CEECC619-6C1D-4225-881E-7D9110A9F253}" destId="{539860A8-7DC6-4C93-8A75-88D864E357F5}" srcOrd="1" destOrd="0" presId="urn:microsoft.com/office/officeart/2005/8/layout/chevron2"/>
    <dgm:cxn modelId="{6D60DC72-B03E-4CD1-9E83-C3C4DAC66DCD}" type="presParOf" srcId="{CEECC619-6C1D-4225-881E-7D9110A9F253}" destId="{6C46CAA7-DD9C-44B3-874D-31B814263B08}" srcOrd="2" destOrd="0" presId="urn:microsoft.com/office/officeart/2005/8/layout/chevron2"/>
    <dgm:cxn modelId="{53E1CC05-E686-419F-8769-A7FF83864568}" type="presParOf" srcId="{6C46CAA7-DD9C-44B3-874D-31B814263B08}" destId="{1A0B1DE7-8B01-4A9C-AE50-1B2E4F3D2452}" srcOrd="0" destOrd="0" presId="urn:microsoft.com/office/officeart/2005/8/layout/chevron2"/>
    <dgm:cxn modelId="{E68E9BD2-6CCD-429D-83DC-04EC16F82F73}" type="presParOf" srcId="{6C46CAA7-DD9C-44B3-874D-31B814263B08}" destId="{054F3669-477A-4591-B468-03C737D77DBC}" srcOrd="1" destOrd="0" presId="urn:microsoft.com/office/officeart/2005/8/layout/chevron2"/>
    <dgm:cxn modelId="{1EA0115C-CB22-49C9-8C06-B726E702D17F}" type="presParOf" srcId="{CEECC619-6C1D-4225-881E-7D9110A9F253}" destId="{51E0F2B6-5A66-4E17-839A-72F151BCF41A}" srcOrd="3" destOrd="0" presId="urn:microsoft.com/office/officeart/2005/8/layout/chevron2"/>
    <dgm:cxn modelId="{0BA1470A-0A59-407B-AD1E-48CBE8D82C4D}" type="presParOf" srcId="{CEECC619-6C1D-4225-881E-7D9110A9F253}" destId="{54E736E2-F646-4642-9541-6EA8A989B055}" srcOrd="4" destOrd="0" presId="urn:microsoft.com/office/officeart/2005/8/layout/chevron2"/>
    <dgm:cxn modelId="{781F48DF-E75C-4177-8CCF-A11AAB8E69DD}" type="presParOf" srcId="{54E736E2-F646-4642-9541-6EA8A989B055}" destId="{6EC13076-2D17-412B-8177-021A4031EA3F}" srcOrd="0" destOrd="0" presId="urn:microsoft.com/office/officeart/2005/8/layout/chevron2"/>
    <dgm:cxn modelId="{FD4C0AA2-7D23-4BAC-8262-6D747D72D464}" type="presParOf" srcId="{54E736E2-F646-4642-9541-6EA8A989B055}" destId="{BB84B803-13A8-4423-8B61-A51B576A37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60F36-1102-4A79-959C-BF29BE855CD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640ABF-6994-43B7-9E5B-3A743C42FEDC}">
      <dgm:prSet phldrT="[Text]"/>
      <dgm:spPr/>
      <dgm:t>
        <a:bodyPr/>
        <a:lstStyle/>
        <a:p>
          <a:r>
            <a:rPr lang="en-US" dirty="0" smtClean="0"/>
            <a:t>Search </a:t>
          </a:r>
          <a:r>
            <a:rPr lang="en-US" dirty="0" err="1" smtClean="0"/>
            <a:t>Ebooks</a:t>
          </a:r>
          <a:endParaRPr lang="en-US" dirty="0"/>
        </a:p>
      </dgm:t>
    </dgm:pt>
    <dgm:pt modelId="{B5E46533-C48E-450D-B437-415BDA1B659B}" type="parTrans" cxnId="{3E4586F8-4689-42EF-A8BA-2C17A42EA73F}">
      <dgm:prSet/>
      <dgm:spPr/>
      <dgm:t>
        <a:bodyPr/>
        <a:lstStyle/>
        <a:p>
          <a:endParaRPr lang="en-US"/>
        </a:p>
      </dgm:t>
    </dgm:pt>
    <dgm:pt modelId="{F52DD34F-5656-4753-B4FE-107FB5B625C2}" type="sibTrans" cxnId="{3E4586F8-4689-42EF-A8BA-2C17A42EA73F}">
      <dgm:prSet/>
      <dgm:spPr/>
      <dgm:t>
        <a:bodyPr/>
        <a:lstStyle/>
        <a:p>
          <a:endParaRPr lang="en-US"/>
        </a:p>
      </dgm:t>
    </dgm:pt>
    <dgm:pt modelId="{B396526E-6D3E-40DE-91E9-064F8008A2AA}">
      <dgm:prSet phldrT="[Text]"/>
      <dgm:spPr/>
      <dgm:t>
        <a:bodyPr/>
        <a:lstStyle/>
        <a:p>
          <a:r>
            <a:rPr lang="en-US" dirty="0" smtClean="0"/>
            <a:t>Search Books</a:t>
          </a:r>
          <a:endParaRPr lang="en-US" dirty="0"/>
        </a:p>
      </dgm:t>
    </dgm:pt>
    <dgm:pt modelId="{8FC0CA8F-5DF8-4485-8DDF-C21C549FECD1}" type="parTrans" cxnId="{60D79DCC-8BCC-4A71-A0B1-08EA1F25401F}">
      <dgm:prSet/>
      <dgm:spPr/>
      <dgm:t>
        <a:bodyPr/>
        <a:lstStyle/>
        <a:p>
          <a:endParaRPr lang="en-US"/>
        </a:p>
      </dgm:t>
    </dgm:pt>
    <dgm:pt modelId="{601AF682-CF61-41ED-A339-34B5C66A7F11}" type="sibTrans" cxnId="{60D79DCC-8BCC-4A71-A0B1-08EA1F25401F}">
      <dgm:prSet/>
      <dgm:spPr/>
      <dgm:t>
        <a:bodyPr/>
        <a:lstStyle/>
        <a:p>
          <a:endParaRPr lang="en-US"/>
        </a:p>
      </dgm:t>
    </dgm:pt>
    <dgm:pt modelId="{2F04809A-7E46-47EC-8595-0877D58B845B}">
      <dgm:prSet phldrT="[Text]"/>
      <dgm:spPr/>
      <dgm:t>
        <a:bodyPr/>
        <a:lstStyle/>
        <a:p>
          <a:r>
            <a:rPr lang="en-US" dirty="0" smtClean="0"/>
            <a:t>Search Media</a:t>
          </a:r>
          <a:endParaRPr lang="en-US" dirty="0"/>
        </a:p>
      </dgm:t>
    </dgm:pt>
    <dgm:pt modelId="{2E2F76EF-05F6-4596-B2C8-6636D20055A4}" type="parTrans" cxnId="{C324372F-D7BB-4D9A-BD9F-6FF096C851B3}">
      <dgm:prSet/>
      <dgm:spPr/>
      <dgm:t>
        <a:bodyPr/>
        <a:lstStyle/>
        <a:p>
          <a:endParaRPr lang="en-US"/>
        </a:p>
      </dgm:t>
    </dgm:pt>
    <dgm:pt modelId="{3B962DE6-F4FD-468F-98BB-EE71E25F001F}" type="sibTrans" cxnId="{C324372F-D7BB-4D9A-BD9F-6FF096C851B3}">
      <dgm:prSet/>
      <dgm:spPr/>
      <dgm:t>
        <a:bodyPr/>
        <a:lstStyle/>
        <a:p>
          <a:endParaRPr lang="en-US"/>
        </a:p>
      </dgm:t>
    </dgm:pt>
    <dgm:pt modelId="{69C8F12A-B569-45DE-B36A-2088F95D7460}">
      <dgm:prSet phldrT="[Text]" phldr="1"/>
      <dgm:spPr/>
      <dgm:t>
        <a:bodyPr/>
        <a:lstStyle/>
        <a:p>
          <a:endParaRPr lang="en-US" dirty="0"/>
        </a:p>
      </dgm:t>
    </dgm:pt>
    <dgm:pt modelId="{16F703D7-BDF7-467C-8FD9-A23B726D2DD1}" type="parTrans" cxnId="{9F19DA50-1FB4-4FF5-806C-231FA06BE635}">
      <dgm:prSet/>
      <dgm:spPr/>
      <dgm:t>
        <a:bodyPr/>
        <a:lstStyle/>
        <a:p>
          <a:endParaRPr lang="en-US"/>
        </a:p>
      </dgm:t>
    </dgm:pt>
    <dgm:pt modelId="{F14379D1-B055-4B95-BED0-B0B5D692D63D}" type="sibTrans" cxnId="{9F19DA50-1FB4-4FF5-806C-231FA06BE635}">
      <dgm:prSet/>
      <dgm:spPr/>
      <dgm:t>
        <a:bodyPr/>
        <a:lstStyle/>
        <a:p>
          <a:endParaRPr lang="en-US"/>
        </a:p>
      </dgm:t>
    </dgm:pt>
    <dgm:pt modelId="{EC7E40F0-D04D-462D-B075-98F8561E2A2F}" type="pres">
      <dgm:prSet presAssocID="{09F60F36-1102-4A79-959C-BF29BE855CD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EF067-666A-423F-B6CF-E20F97AA35A0}" type="pres">
      <dgm:prSet presAssocID="{09F60F36-1102-4A79-959C-BF29BE855CD1}" presName="ellipse" presStyleLbl="trBgShp" presStyleIdx="0" presStyleCnt="1"/>
      <dgm:spPr/>
    </dgm:pt>
    <dgm:pt modelId="{EF41BA26-6124-4C74-99E1-6B81EE8ED8DC}" type="pres">
      <dgm:prSet presAssocID="{09F60F36-1102-4A79-959C-BF29BE855CD1}" presName="arrow1" presStyleLbl="fgShp" presStyleIdx="0" presStyleCnt="1" custLinFactY="11250" custLinFactNeighborY="100000"/>
      <dgm:spPr/>
    </dgm:pt>
    <dgm:pt modelId="{4ED37BA0-8465-47B2-A6F4-80171A5B33AE}" type="pres">
      <dgm:prSet presAssocID="{09F60F36-1102-4A79-959C-BF29BE855CD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D0B39-F42F-4724-96A4-F4C862B4DA3E}" type="pres">
      <dgm:prSet presAssocID="{B396526E-6D3E-40DE-91E9-064F8008A2A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1C096-1791-4403-B69D-97CBD148A220}" type="pres">
      <dgm:prSet presAssocID="{2F04809A-7E46-47EC-8595-0877D58B845B}" presName="item2" presStyleLbl="node1" presStyleIdx="1" presStyleCnt="3" custLinFactNeighborX="-4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6E984-A3FB-460D-B7FC-2317FD9891D3}" type="pres">
      <dgm:prSet presAssocID="{69C8F12A-B569-45DE-B36A-2088F95D7460}" presName="item3" presStyleLbl="node1" presStyleIdx="2" presStyleCnt="3" custLinFactNeighborX="75556" custLinFactNeighborY="8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C6DE3-63AB-4A71-B2BE-446A0AD3491C}" type="pres">
      <dgm:prSet presAssocID="{09F60F36-1102-4A79-959C-BF29BE855CD1}" presName="funnel" presStyleLbl="trAlignAcc1" presStyleIdx="0" presStyleCnt="1" custScaleX="138571" custScaleY="132143" custLinFactNeighborX="-714" custLinFactNeighborY="893"/>
      <dgm:spPr/>
    </dgm:pt>
  </dgm:ptLst>
  <dgm:cxnLst>
    <dgm:cxn modelId="{84B0886B-31EE-452F-B55D-FB8BE7D66ACD}" type="presOf" srcId="{EF640ABF-6994-43B7-9E5B-3A743C42FEDC}" destId="{2706E984-A3FB-460D-B7FC-2317FD9891D3}" srcOrd="0" destOrd="0" presId="urn:microsoft.com/office/officeart/2005/8/layout/funnel1"/>
    <dgm:cxn modelId="{98C7D563-B79B-452D-881A-D0ABBBCDBC34}" type="presOf" srcId="{09F60F36-1102-4A79-959C-BF29BE855CD1}" destId="{EC7E40F0-D04D-462D-B075-98F8561E2A2F}" srcOrd="0" destOrd="0" presId="urn:microsoft.com/office/officeart/2005/8/layout/funnel1"/>
    <dgm:cxn modelId="{F062F735-F809-4074-87F8-24CAC39DBBAF}" type="presOf" srcId="{69C8F12A-B569-45DE-B36A-2088F95D7460}" destId="{4ED37BA0-8465-47B2-A6F4-80171A5B33AE}" srcOrd="0" destOrd="0" presId="urn:microsoft.com/office/officeart/2005/8/layout/funnel1"/>
    <dgm:cxn modelId="{9F19DA50-1FB4-4FF5-806C-231FA06BE635}" srcId="{09F60F36-1102-4A79-959C-BF29BE855CD1}" destId="{69C8F12A-B569-45DE-B36A-2088F95D7460}" srcOrd="3" destOrd="0" parTransId="{16F703D7-BDF7-467C-8FD9-A23B726D2DD1}" sibTransId="{F14379D1-B055-4B95-BED0-B0B5D692D63D}"/>
    <dgm:cxn modelId="{A823C189-ECD8-4809-82B0-E0B824B66B6C}" type="presOf" srcId="{B396526E-6D3E-40DE-91E9-064F8008A2AA}" destId="{67E1C096-1791-4403-B69D-97CBD148A220}" srcOrd="0" destOrd="0" presId="urn:microsoft.com/office/officeart/2005/8/layout/funnel1"/>
    <dgm:cxn modelId="{60D79DCC-8BCC-4A71-A0B1-08EA1F25401F}" srcId="{09F60F36-1102-4A79-959C-BF29BE855CD1}" destId="{B396526E-6D3E-40DE-91E9-064F8008A2AA}" srcOrd="1" destOrd="0" parTransId="{8FC0CA8F-5DF8-4485-8DDF-C21C549FECD1}" sibTransId="{601AF682-CF61-41ED-A339-34B5C66A7F11}"/>
    <dgm:cxn modelId="{C324372F-D7BB-4D9A-BD9F-6FF096C851B3}" srcId="{09F60F36-1102-4A79-959C-BF29BE855CD1}" destId="{2F04809A-7E46-47EC-8595-0877D58B845B}" srcOrd="2" destOrd="0" parTransId="{2E2F76EF-05F6-4596-B2C8-6636D20055A4}" sibTransId="{3B962DE6-F4FD-468F-98BB-EE71E25F001F}"/>
    <dgm:cxn modelId="{3E4586F8-4689-42EF-A8BA-2C17A42EA73F}" srcId="{09F60F36-1102-4A79-959C-BF29BE855CD1}" destId="{EF640ABF-6994-43B7-9E5B-3A743C42FEDC}" srcOrd="0" destOrd="0" parTransId="{B5E46533-C48E-450D-B437-415BDA1B659B}" sibTransId="{F52DD34F-5656-4753-B4FE-107FB5B625C2}"/>
    <dgm:cxn modelId="{ADD8C918-8754-43F6-92D6-731AC843B72D}" type="presOf" srcId="{2F04809A-7E46-47EC-8595-0877D58B845B}" destId="{29DD0B39-F42F-4724-96A4-F4C862B4DA3E}" srcOrd="0" destOrd="0" presId="urn:microsoft.com/office/officeart/2005/8/layout/funnel1"/>
    <dgm:cxn modelId="{C9491810-FE61-4A1C-B8A9-378077F34783}" type="presParOf" srcId="{EC7E40F0-D04D-462D-B075-98F8561E2A2F}" destId="{730EF067-666A-423F-B6CF-E20F97AA35A0}" srcOrd="0" destOrd="0" presId="urn:microsoft.com/office/officeart/2005/8/layout/funnel1"/>
    <dgm:cxn modelId="{67F70834-E747-47B7-933A-7F7FBEF278E0}" type="presParOf" srcId="{EC7E40F0-D04D-462D-B075-98F8561E2A2F}" destId="{EF41BA26-6124-4C74-99E1-6B81EE8ED8DC}" srcOrd="1" destOrd="0" presId="urn:microsoft.com/office/officeart/2005/8/layout/funnel1"/>
    <dgm:cxn modelId="{D5959A9E-0FE9-4A87-A081-555700947AB1}" type="presParOf" srcId="{EC7E40F0-D04D-462D-B075-98F8561E2A2F}" destId="{4ED37BA0-8465-47B2-A6F4-80171A5B33AE}" srcOrd="2" destOrd="0" presId="urn:microsoft.com/office/officeart/2005/8/layout/funnel1"/>
    <dgm:cxn modelId="{5541DF1F-735B-4ACF-A9A5-6B5674F039FF}" type="presParOf" srcId="{EC7E40F0-D04D-462D-B075-98F8561E2A2F}" destId="{29DD0B39-F42F-4724-96A4-F4C862B4DA3E}" srcOrd="3" destOrd="0" presId="urn:microsoft.com/office/officeart/2005/8/layout/funnel1"/>
    <dgm:cxn modelId="{61691B49-4635-4821-BF2C-04595AE09C2E}" type="presParOf" srcId="{EC7E40F0-D04D-462D-B075-98F8561E2A2F}" destId="{67E1C096-1791-4403-B69D-97CBD148A220}" srcOrd="4" destOrd="0" presId="urn:microsoft.com/office/officeart/2005/8/layout/funnel1"/>
    <dgm:cxn modelId="{3B8E60A3-15D4-4EB9-A7E3-934FCA936464}" type="presParOf" srcId="{EC7E40F0-D04D-462D-B075-98F8561E2A2F}" destId="{2706E984-A3FB-460D-B7FC-2317FD9891D3}" srcOrd="5" destOrd="0" presId="urn:microsoft.com/office/officeart/2005/8/layout/funnel1"/>
    <dgm:cxn modelId="{AB874B90-8584-426D-A52B-C10D2515CD93}" type="presParOf" srcId="{EC7E40F0-D04D-462D-B075-98F8561E2A2F}" destId="{BDAC6DE3-63AB-4A71-B2BE-446A0AD3491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AE0C7-4706-4618-9C02-65D6AA5653E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0C3D3B6-7BE9-4362-8B14-19E6B6A960B8}">
      <dgm:prSet phldrT="[Text]" custT="1"/>
      <dgm:spPr/>
      <dgm:t>
        <a:bodyPr/>
        <a:lstStyle/>
        <a:p>
          <a:r>
            <a:rPr lang="en-US" sz="2000" baseline="0" dirty="0" smtClean="0"/>
            <a:t>Search/Select </a:t>
          </a:r>
        </a:p>
        <a:p>
          <a:r>
            <a:rPr lang="en-US" sz="2000" baseline="0" dirty="0" smtClean="0"/>
            <a:t>Book </a:t>
          </a:r>
          <a:endParaRPr lang="en-US" sz="2000" baseline="0" dirty="0"/>
        </a:p>
      </dgm:t>
    </dgm:pt>
    <dgm:pt modelId="{3A3FACE8-4897-4081-A94E-AF70C501A0B5}" type="parTrans" cxnId="{99E83C7B-B60A-42A1-9ED7-6B933E547BA2}">
      <dgm:prSet/>
      <dgm:spPr/>
      <dgm:t>
        <a:bodyPr/>
        <a:lstStyle/>
        <a:p>
          <a:endParaRPr lang="en-US"/>
        </a:p>
      </dgm:t>
    </dgm:pt>
    <dgm:pt modelId="{9F05D673-8653-43D3-91C6-28EEAA4E2C21}" type="sibTrans" cxnId="{99E83C7B-B60A-42A1-9ED7-6B933E547BA2}">
      <dgm:prSet/>
      <dgm:spPr/>
      <dgm:t>
        <a:bodyPr/>
        <a:lstStyle/>
        <a:p>
          <a:endParaRPr lang="en-US"/>
        </a:p>
      </dgm:t>
    </dgm:pt>
    <dgm:pt modelId="{2D421CEE-093F-44D8-AD75-0014D7202ADE}">
      <dgm:prSet phldrT="[Text]" custT="1"/>
      <dgm:spPr/>
      <dgm:t>
        <a:bodyPr/>
        <a:lstStyle/>
        <a:p>
          <a:r>
            <a:rPr lang="en-US" sz="2000" baseline="0" dirty="0" smtClean="0"/>
            <a:t>Click on Book  name/ Details</a:t>
          </a:r>
          <a:endParaRPr lang="en-US" sz="2000" baseline="0" dirty="0"/>
        </a:p>
      </dgm:t>
    </dgm:pt>
    <dgm:pt modelId="{07437483-2118-47B1-8028-E1213F35A19A}" type="parTrans" cxnId="{E4694423-6BAE-463C-AD87-04DBDDE0D460}">
      <dgm:prSet/>
      <dgm:spPr/>
      <dgm:t>
        <a:bodyPr/>
        <a:lstStyle/>
        <a:p>
          <a:endParaRPr lang="en-US"/>
        </a:p>
      </dgm:t>
    </dgm:pt>
    <dgm:pt modelId="{9AEC8589-B675-4781-BCF6-F632351522D2}" type="sibTrans" cxnId="{E4694423-6BAE-463C-AD87-04DBDDE0D460}">
      <dgm:prSet/>
      <dgm:spPr/>
      <dgm:t>
        <a:bodyPr/>
        <a:lstStyle/>
        <a:p>
          <a:endParaRPr lang="en-US"/>
        </a:p>
      </dgm:t>
    </dgm:pt>
    <dgm:pt modelId="{B7908752-3BEA-47F0-BC03-5836662E40C1}">
      <dgm:prSet phldrT="[Text]" custT="1"/>
      <dgm:spPr/>
      <dgm:t>
        <a:bodyPr/>
        <a:lstStyle/>
        <a:p>
          <a:r>
            <a:rPr lang="en-US" sz="2000" baseline="0" dirty="0" smtClean="0"/>
            <a:t>Enter Details</a:t>
          </a:r>
          <a:endParaRPr lang="en-US" sz="2000" baseline="0" dirty="0"/>
        </a:p>
      </dgm:t>
    </dgm:pt>
    <dgm:pt modelId="{DF396528-F270-47B8-8E27-89DA7DA49417}" type="parTrans" cxnId="{94E70BFF-803D-4FF4-B406-5D34DE660523}">
      <dgm:prSet/>
      <dgm:spPr/>
      <dgm:t>
        <a:bodyPr/>
        <a:lstStyle/>
        <a:p>
          <a:endParaRPr lang="en-US"/>
        </a:p>
      </dgm:t>
    </dgm:pt>
    <dgm:pt modelId="{4A0A5DAE-BCCE-4F66-8D6F-00C70668C8FB}" type="sibTrans" cxnId="{94E70BFF-803D-4FF4-B406-5D34DE660523}">
      <dgm:prSet/>
      <dgm:spPr/>
      <dgm:t>
        <a:bodyPr/>
        <a:lstStyle/>
        <a:p>
          <a:endParaRPr lang="en-US"/>
        </a:p>
      </dgm:t>
    </dgm:pt>
    <dgm:pt modelId="{A78F3B63-8A83-4051-829A-5C8EC14D2384}">
      <dgm:prSet phldrT="[Text]" custT="1"/>
      <dgm:spPr/>
      <dgm:t>
        <a:bodyPr/>
        <a:lstStyle/>
        <a:p>
          <a:r>
            <a:rPr lang="en-US" sz="2000" baseline="0" dirty="0" smtClean="0"/>
            <a:t>Save and Borrow the book</a:t>
          </a:r>
          <a:endParaRPr lang="en-US" sz="2000" baseline="0" dirty="0"/>
        </a:p>
      </dgm:t>
    </dgm:pt>
    <dgm:pt modelId="{5FC1DE33-8376-4A3D-BD7F-B9737A809224}" type="parTrans" cxnId="{B4752A6F-F78F-466E-9D5F-AEEA23F0744A}">
      <dgm:prSet/>
      <dgm:spPr/>
      <dgm:t>
        <a:bodyPr/>
        <a:lstStyle/>
        <a:p>
          <a:endParaRPr lang="en-US"/>
        </a:p>
      </dgm:t>
    </dgm:pt>
    <dgm:pt modelId="{9A09FC90-A83B-4798-8657-731BD3623E49}" type="sibTrans" cxnId="{B4752A6F-F78F-466E-9D5F-AEEA23F0744A}">
      <dgm:prSet/>
      <dgm:spPr/>
      <dgm:t>
        <a:bodyPr/>
        <a:lstStyle/>
        <a:p>
          <a:endParaRPr lang="en-US"/>
        </a:p>
      </dgm:t>
    </dgm:pt>
    <dgm:pt modelId="{8233B0D0-0A32-4319-9391-407A12EC254D}">
      <dgm:prSet phldrT="[Text]" custT="1"/>
      <dgm:spPr/>
      <dgm:t>
        <a:bodyPr/>
        <a:lstStyle/>
        <a:p>
          <a:r>
            <a:rPr lang="en-US" sz="2000" baseline="0" dirty="0" smtClean="0"/>
            <a:t>Issue Book  to user</a:t>
          </a:r>
          <a:endParaRPr lang="en-US" sz="2000" baseline="0" dirty="0"/>
        </a:p>
      </dgm:t>
    </dgm:pt>
    <dgm:pt modelId="{38BF5840-DA8C-4692-BE0B-2F1046D73A28}" type="parTrans" cxnId="{2F987F58-8C90-4313-BFBE-5BBBB952E72F}">
      <dgm:prSet/>
      <dgm:spPr/>
      <dgm:t>
        <a:bodyPr/>
        <a:lstStyle/>
        <a:p>
          <a:endParaRPr lang="en-US"/>
        </a:p>
      </dgm:t>
    </dgm:pt>
    <dgm:pt modelId="{26625A60-3ADC-4625-8DB4-95280728D3C3}" type="sibTrans" cxnId="{2F987F58-8C90-4313-BFBE-5BBBB952E72F}">
      <dgm:prSet/>
      <dgm:spPr/>
      <dgm:t>
        <a:bodyPr/>
        <a:lstStyle/>
        <a:p>
          <a:endParaRPr lang="en-US"/>
        </a:p>
      </dgm:t>
    </dgm:pt>
    <dgm:pt modelId="{4C4496AD-6574-469E-A6A2-06E1127D879A}" type="pres">
      <dgm:prSet presAssocID="{09AAE0C7-4706-4618-9C02-65D6AA5653EF}" presName="arrowDiagram" presStyleCnt="0">
        <dgm:presLayoutVars>
          <dgm:chMax val="5"/>
          <dgm:dir/>
          <dgm:resizeHandles val="exact"/>
        </dgm:presLayoutVars>
      </dgm:prSet>
      <dgm:spPr/>
    </dgm:pt>
    <dgm:pt modelId="{1F9D4927-8946-4627-90CF-D09C462A0A95}" type="pres">
      <dgm:prSet presAssocID="{09AAE0C7-4706-4618-9C02-65D6AA5653EF}" presName="arrow" presStyleLbl="bgShp" presStyleIdx="0" presStyleCnt="1" custScaleX="100000" custScaleY="122247" custLinFactNeighborX="3786" custLinFactNeighborY="7442"/>
      <dgm:spPr/>
      <dgm:t>
        <a:bodyPr/>
        <a:lstStyle/>
        <a:p>
          <a:endParaRPr lang="en-US"/>
        </a:p>
      </dgm:t>
    </dgm:pt>
    <dgm:pt modelId="{C4EF87B5-ED24-4896-A03A-86494D6641BA}" type="pres">
      <dgm:prSet presAssocID="{09AAE0C7-4706-4618-9C02-65D6AA5653EF}" presName="arrowDiagram5" presStyleCnt="0"/>
      <dgm:spPr/>
    </dgm:pt>
    <dgm:pt modelId="{0AAC2F16-6C4A-48C9-BD6C-9E98B0434025}" type="pres">
      <dgm:prSet presAssocID="{40C3D3B6-7BE9-4362-8B14-19E6B6A960B8}" presName="bullet5a" presStyleLbl="node1" presStyleIdx="0" presStyleCnt="5" custLinFactX="12151" custLinFactNeighborX="100000" custLinFactNeighborY="53951"/>
      <dgm:spPr/>
    </dgm:pt>
    <dgm:pt modelId="{B3FDE257-D5B0-481E-A0ED-766DC18B45DA}" type="pres">
      <dgm:prSet presAssocID="{40C3D3B6-7BE9-4362-8B14-19E6B6A960B8}" presName="textBox5a" presStyleLbl="revTx" presStyleIdx="0" presStyleCnt="5" custScaleX="329874" custLinFactX="31617" custLinFactNeighborX="100000" custLinFactNeighborY="24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1024D-BEF0-49C7-9083-B5463857F93F}" type="pres">
      <dgm:prSet presAssocID="{2D421CEE-093F-44D8-AD75-0014D7202ADE}" presName="bullet5b" presStyleLbl="node1" presStyleIdx="1" presStyleCnt="5"/>
      <dgm:spPr/>
    </dgm:pt>
    <dgm:pt modelId="{0BFB737C-7883-47B1-90BB-AB9C14EDEBB7}" type="pres">
      <dgm:prSet presAssocID="{2D421CEE-093F-44D8-AD75-0014D7202ADE}" presName="textBox5b" presStyleLbl="revTx" presStyleIdx="1" presStyleCnt="5" custScaleX="296480" custScaleY="23896" custLinFactX="11397" custLinFactNeighborX="100000" custLinFactNeighborY="-34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4CD26-0307-4CA2-9F04-686EFE6011A9}" type="pres">
      <dgm:prSet presAssocID="{8233B0D0-0A32-4319-9391-407A12EC254D}" presName="bullet5c" presStyleLbl="node1" presStyleIdx="2" presStyleCnt="5"/>
      <dgm:spPr/>
    </dgm:pt>
    <dgm:pt modelId="{F8EF112E-4876-4256-BD6D-11AC042046B9}" type="pres">
      <dgm:prSet presAssocID="{8233B0D0-0A32-4319-9391-407A12EC254D}" presName="textBox5c" presStyleLbl="revTx" presStyleIdx="2" presStyleCnt="5" custScaleX="212691" custScaleY="29540" custLinFactNeighborX="62003" custLinFactNeighborY="-30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AEE0F-CD66-4140-B3DC-A83DE03ADFE2}" type="pres">
      <dgm:prSet presAssocID="{B7908752-3BEA-47F0-BC03-5836662E40C1}" presName="bullet5d" presStyleLbl="node1" presStyleIdx="3" presStyleCnt="5"/>
      <dgm:spPr/>
    </dgm:pt>
    <dgm:pt modelId="{409CC18F-6772-488E-A94C-B1FD17D1DBFF}" type="pres">
      <dgm:prSet presAssocID="{B7908752-3BEA-47F0-BC03-5836662E40C1}" presName="textBox5d" presStyleLbl="revTx" presStyleIdx="3" presStyleCnt="5" custScaleX="192135" custScaleY="13155" custLinFactNeighborX="43791" custLinFactNeighborY="-36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44C48-BAAE-40AF-AE88-95B22400C0DE}" type="pres">
      <dgm:prSet presAssocID="{A78F3B63-8A83-4051-829A-5C8EC14D2384}" presName="bullet5e" presStyleLbl="node1" presStyleIdx="4" presStyleCnt="5"/>
      <dgm:spPr/>
    </dgm:pt>
    <dgm:pt modelId="{A092E3AF-AEF4-42FA-9221-AEEFCF710308}" type="pres">
      <dgm:prSet presAssocID="{A78F3B63-8A83-4051-829A-5C8EC14D2384}" presName="textBox5e" presStyleLbl="revTx" presStyleIdx="4" presStyleCnt="5" custScaleY="35721" custLinFactNeighborX="5588" custLinFactNeighborY="-51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694423-6BAE-463C-AD87-04DBDDE0D460}" srcId="{09AAE0C7-4706-4618-9C02-65D6AA5653EF}" destId="{2D421CEE-093F-44D8-AD75-0014D7202ADE}" srcOrd="1" destOrd="0" parTransId="{07437483-2118-47B1-8028-E1213F35A19A}" sibTransId="{9AEC8589-B675-4781-BCF6-F632351522D2}"/>
    <dgm:cxn modelId="{B4752A6F-F78F-466E-9D5F-AEEA23F0744A}" srcId="{09AAE0C7-4706-4618-9C02-65D6AA5653EF}" destId="{A78F3B63-8A83-4051-829A-5C8EC14D2384}" srcOrd="4" destOrd="0" parTransId="{5FC1DE33-8376-4A3D-BD7F-B9737A809224}" sibTransId="{9A09FC90-A83B-4798-8657-731BD3623E49}"/>
    <dgm:cxn modelId="{86DA4DBC-E2B0-4B5A-9254-A0BC2307B7FF}" type="presOf" srcId="{8233B0D0-0A32-4319-9391-407A12EC254D}" destId="{F8EF112E-4876-4256-BD6D-11AC042046B9}" srcOrd="0" destOrd="0" presId="urn:microsoft.com/office/officeart/2005/8/layout/arrow2"/>
    <dgm:cxn modelId="{99E83C7B-B60A-42A1-9ED7-6B933E547BA2}" srcId="{09AAE0C7-4706-4618-9C02-65D6AA5653EF}" destId="{40C3D3B6-7BE9-4362-8B14-19E6B6A960B8}" srcOrd="0" destOrd="0" parTransId="{3A3FACE8-4897-4081-A94E-AF70C501A0B5}" sibTransId="{9F05D673-8653-43D3-91C6-28EEAA4E2C21}"/>
    <dgm:cxn modelId="{EB60B0B5-509F-455E-8922-4D2125A24876}" type="presOf" srcId="{09AAE0C7-4706-4618-9C02-65D6AA5653EF}" destId="{4C4496AD-6574-469E-A6A2-06E1127D879A}" srcOrd="0" destOrd="0" presId="urn:microsoft.com/office/officeart/2005/8/layout/arrow2"/>
    <dgm:cxn modelId="{94E70BFF-803D-4FF4-B406-5D34DE660523}" srcId="{09AAE0C7-4706-4618-9C02-65D6AA5653EF}" destId="{B7908752-3BEA-47F0-BC03-5836662E40C1}" srcOrd="3" destOrd="0" parTransId="{DF396528-F270-47B8-8E27-89DA7DA49417}" sibTransId="{4A0A5DAE-BCCE-4F66-8D6F-00C70668C8FB}"/>
    <dgm:cxn modelId="{2F987F58-8C90-4313-BFBE-5BBBB952E72F}" srcId="{09AAE0C7-4706-4618-9C02-65D6AA5653EF}" destId="{8233B0D0-0A32-4319-9391-407A12EC254D}" srcOrd="2" destOrd="0" parTransId="{38BF5840-DA8C-4692-BE0B-2F1046D73A28}" sibTransId="{26625A60-3ADC-4625-8DB4-95280728D3C3}"/>
    <dgm:cxn modelId="{95EB7588-AC34-4919-8712-475E45EE275D}" type="presOf" srcId="{B7908752-3BEA-47F0-BC03-5836662E40C1}" destId="{409CC18F-6772-488E-A94C-B1FD17D1DBFF}" srcOrd="0" destOrd="0" presId="urn:microsoft.com/office/officeart/2005/8/layout/arrow2"/>
    <dgm:cxn modelId="{35AD1A7E-6F75-424D-B5B8-206B25E8F4D2}" type="presOf" srcId="{2D421CEE-093F-44D8-AD75-0014D7202ADE}" destId="{0BFB737C-7883-47B1-90BB-AB9C14EDEBB7}" srcOrd="0" destOrd="0" presId="urn:microsoft.com/office/officeart/2005/8/layout/arrow2"/>
    <dgm:cxn modelId="{C8457FF3-444B-4345-ABD2-915EA30AE611}" type="presOf" srcId="{40C3D3B6-7BE9-4362-8B14-19E6B6A960B8}" destId="{B3FDE257-D5B0-481E-A0ED-766DC18B45DA}" srcOrd="0" destOrd="0" presId="urn:microsoft.com/office/officeart/2005/8/layout/arrow2"/>
    <dgm:cxn modelId="{0D6FD7AF-A99A-4D96-80A8-5A2D6EDA1255}" type="presOf" srcId="{A78F3B63-8A83-4051-829A-5C8EC14D2384}" destId="{A092E3AF-AEF4-42FA-9221-AEEFCF710308}" srcOrd="0" destOrd="0" presId="urn:microsoft.com/office/officeart/2005/8/layout/arrow2"/>
    <dgm:cxn modelId="{A93552D8-B617-4AFD-B669-0AD57B1DE96F}" type="presParOf" srcId="{4C4496AD-6574-469E-A6A2-06E1127D879A}" destId="{1F9D4927-8946-4627-90CF-D09C462A0A95}" srcOrd="0" destOrd="0" presId="urn:microsoft.com/office/officeart/2005/8/layout/arrow2"/>
    <dgm:cxn modelId="{E67B71B6-A0BC-4DBD-A716-C633559743DA}" type="presParOf" srcId="{4C4496AD-6574-469E-A6A2-06E1127D879A}" destId="{C4EF87B5-ED24-4896-A03A-86494D6641BA}" srcOrd="1" destOrd="0" presId="urn:microsoft.com/office/officeart/2005/8/layout/arrow2"/>
    <dgm:cxn modelId="{2D1D002E-230A-4895-BA11-3C069613EFA3}" type="presParOf" srcId="{C4EF87B5-ED24-4896-A03A-86494D6641BA}" destId="{0AAC2F16-6C4A-48C9-BD6C-9E98B0434025}" srcOrd="0" destOrd="0" presId="urn:microsoft.com/office/officeart/2005/8/layout/arrow2"/>
    <dgm:cxn modelId="{1F53BDA7-3C20-48A5-B63A-43F0CE214AC5}" type="presParOf" srcId="{C4EF87B5-ED24-4896-A03A-86494D6641BA}" destId="{B3FDE257-D5B0-481E-A0ED-766DC18B45DA}" srcOrd="1" destOrd="0" presId="urn:microsoft.com/office/officeart/2005/8/layout/arrow2"/>
    <dgm:cxn modelId="{7FE7025C-69B2-4C32-BA46-8022D18D060E}" type="presParOf" srcId="{C4EF87B5-ED24-4896-A03A-86494D6641BA}" destId="{C471024D-BEF0-49C7-9083-B5463857F93F}" srcOrd="2" destOrd="0" presId="urn:microsoft.com/office/officeart/2005/8/layout/arrow2"/>
    <dgm:cxn modelId="{31E3AA17-C5E0-45D9-AED0-022B3E1FFD95}" type="presParOf" srcId="{C4EF87B5-ED24-4896-A03A-86494D6641BA}" destId="{0BFB737C-7883-47B1-90BB-AB9C14EDEBB7}" srcOrd="3" destOrd="0" presId="urn:microsoft.com/office/officeart/2005/8/layout/arrow2"/>
    <dgm:cxn modelId="{7688DE6C-EE09-4B93-BA8A-CE116D4BB266}" type="presParOf" srcId="{C4EF87B5-ED24-4896-A03A-86494D6641BA}" destId="{5C74CD26-0307-4CA2-9F04-686EFE6011A9}" srcOrd="4" destOrd="0" presId="urn:microsoft.com/office/officeart/2005/8/layout/arrow2"/>
    <dgm:cxn modelId="{1559EBD8-0F6F-45CC-8C28-132334DA9C0C}" type="presParOf" srcId="{C4EF87B5-ED24-4896-A03A-86494D6641BA}" destId="{F8EF112E-4876-4256-BD6D-11AC042046B9}" srcOrd="5" destOrd="0" presId="urn:microsoft.com/office/officeart/2005/8/layout/arrow2"/>
    <dgm:cxn modelId="{3EEE6F4F-E192-4B45-855B-0ACFB28E32E2}" type="presParOf" srcId="{C4EF87B5-ED24-4896-A03A-86494D6641BA}" destId="{721AEE0F-CD66-4140-B3DC-A83DE03ADFE2}" srcOrd="6" destOrd="0" presId="urn:microsoft.com/office/officeart/2005/8/layout/arrow2"/>
    <dgm:cxn modelId="{6E069A35-1FDB-4B60-8048-B39F786D8B69}" type="presParOf" srcId="{C4EF87B5-ED24-4896-A03A-86494D6641BA}" destId="{409CC18F-6772-488E-A94C-B1FD17D1DBFF}" srcOrd="7" destOrd="0" presId="urn:microsoft.com/office/officeart/2005/8/layout/arrow2"/>
    <dgm:cxn modelId="{FFADE3E6-1238-403A-BCF6-7CD6FA29D592}" type="presParOf" srcId="{C4EF87B5-ED24-4896-A03A-86494D6641BA}" destId="{CFA44C48-BAAE-40AF-AE88-95B22400C0DE}" srcOrd="8" destOrd="0" presId="urn:microsoft.com/office/officeart/2005/8/layout/arrow2"/>
    <dgm:cxn modelId="{2B92755E-ACF4-48B7-8C06-5D9029AC9B37}" type="presParOf" srcId="{C4EF87B5-ED24-4896-A03A-86494D6641BA}" destId="{A092E3AF-AEF4-42FA-9221-AEEFCF71030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AAE0C7-4706-4618-9C02-65D6AA5653E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0C3D3B6-7BE9-4362-8B14-19E6B6A960B8}">
      <dgm:prSet phldrT="[Text]" custT="1"/>
      <dgm:spPr/>
      <dgm:t>
        <a:bodyPr/>
        <a:lstStyle/>
        <a:p>
          <a:r>
            <a:rPr lang="en-US" sz="2000" baseline="0" dirty="0" smtClean="0"/>
            <a:t>Search/Select E-Book </a:t>
          </a:r>
          <a:endParaRPr lang="en-US" sz="2000" baseline="0" dirty="0"/>
        </a:p>
      </dgm:t>
    </dgm:pt>
    <dgm:pt modelId="{3A3FACE8-4897-4081-A94E-AF70C501A0B5}" type="parTrans" cxnId="{99E83C7B-B60A-42A1-9ED7-6B933E547BA2}">
      <dgm:prSet/>
      <dgm:spPr/>
      <dgm:t>
        <a:bodyPr/>
        <a:lstStyle/>
        <a:p>
          <a:endParaRPr lang="en-US"/>
        </a:p>
      </dgm:t>
    </dgm:pt>
    <dgm:pt modelId="{9F05D673-8653-43D3-91C6-28EEAA4E2C21}" type="sibTrans" cxnId="{99E83C7B-B60A-42A1-9ED7-6B933E547BA2}">
      <dgm:prSet/>
      <dgm:spPr/>
      <dgm:t>
        <a:bodyPr/>
        <a:lstStyle/>
        <a:p>
          <a:endParaRPr lang="en-US"/>
        </a:p>
      </dgm:t>
    </dgm:pt>
    <dgm:pt modelId="{2D421CEE-093F-44D8-AD75-0014D7202ADE}">
      <dgm:prSet phldrT="[Text]" custT="1"/>
      <dgm:spPr/>
      <dgm:t>
        <a:bodyPr/>
        <a:lstStyle/>
        <a:p>
          <a:r>
            <a:rPr lang="en-US" sz="2000" baseline="0" dirty="0" smtClean="0"/>
            <a:t>Click on eBook Name/Details</a:t>
          </a:r>
          <a:endParaRPr lang="en-US" sz="2000" baseline="0" dirty="0"/>
        </a:p>
      </dgm:t>
    </dgm:pt>
    <dgm:pt modelId="{07437483-2118-47B1-8028-E1213F35A19A}" type="parTrans" cxnId="{E4694423-6BAE-463C-AD87-04DBDDE0D460}">
      <dgm:prSet/>
      <dgm:spPr/>
      <dgm:t>
        <a:bodyPr/>
        <a:lstStyle/>
        <a:p>
          <a:endParaRPr lang="en-US"/>
        </a:p>
      </dgm:t>
    </dgm:pt>
    <dgm:pt modelId="{9AEC8589-B675-4781-BCF6-F632351522D2}" type="sibTrans" cxnId="{E4694423-6BAE-463C-AD87-04DBDDE0D460}">
      <dgm:prSet/>
      <dgm:spPr/>
      <dgm:t>
        <a:bodyPr/>
        <a:lstStyle/>
        <a:p>
          <a:endParaRPr lang="en-US"/>
        </a:p>
      </dgm:t>
    </dgm:pt>
    <dgm:pt modelId="{B7908752-3BEA-47F0-BC03-5836662E40C1}">
      <dgm:prSet phldrT="[Text]" custT="1"/>
      <dgm:spPr/>
      <dgm:t>
        <a:bodyPr/>
        <a:lstStyle/>
        <a:p>
          <a:r>
            <a:rPr lang="en-US" sz="2000" baseline="0" dirty="0" smtClean="0"/>
            <a:t>Enter Details</a:t>
          </a:r>
          <a:endParaRPr lang="en-US" sz="2000" baseline="0" dirty="0"/>
        </a:p>
      </dgm:t>
    </dgm:pt>
    <dgm:pt modelId="{DF396528-F270-47B8-8E27-89DA7DA49417}" type="parTrans" cxnId="{94E70BFF-803D-4FF4-B406-5D34DE660523}">
      <dgm:prSet/>
      <dgm:spPr/>
      <dgm:t>
        <a:bodyPr/>
        <a:lstStyle/>
        <a:p>
          <a:endParaRPr lang="en-US"/>
        </a:p>
      </dgm:t>
    </dgm:pt>
    <dgm:pt modelId="{4A0A5DAE-BCCE-4F66-8D6F-00C70668C8FB}" type="sibTrans" cxnId="{94E70BFF-803D-4FF4-B406-5D34DE660523}">
      <dgm:prSet/>
      <dgm:spPr/>
      <dgm:t>
        <a:bodyPr/>
        <a:lstStyle/>
        <a:p>
          <a:endParaRPr lang="en-US"/>
        </a:p>
      </dgm:t>
    </dgm:pt>
    <dgm:pt modelId="{8689EDEE-257C-4F65-99CD-46D86A55B703}">
      <dgm:prSet phldrT="[Text]" custT="1"/>
      <dgm:spPr/>
      <dgm:t>
        <a:bodyPr/>
        <a:lstStyle/>
        <a:p>
          <a:r>
            <a:rPr lang="en-US" sz="2000" baseline="0" dirty="0" smtClean="0"/>
            <a:t>Issue E-Book to User</a:t>
          </a:r>
          <a:endParaRPr lang="en-US" sz="2000" baseline="0" dirty="0"/>
        </a:p>
      </dgm:t>
    </dgm:pt>
    <dgm:pt modelId="{B1215B6B-5CED-4F9A-BFDA-44C8D244B905}" type="parTrans" cxnId="{557D6A01-8C42-40BF-BCD5-DAE043EB2817}">
      <dgm:prSet/>
      <dgm:spPr/>
      <dgm:t>
        <a:bodyPr/>
        <a:lstStyle/>
        <a:p>
          <a:endParaRPr lang="en-US"/>
        </a:p>
      </dgm:t>
    </dgm:pt>
    <dgm:pt modelId="{1FDCA248-5253-4B1E-B4B9-D1D61DEA5E44}" type="sibTrans" cxnId="{557D6A01-8C42-40BF-BCD5-DAE043EB2817}">
      <dgm:prSet/>
      <dgm:spPr/>
      <dgm:t>
        <a:bodyPr/>
        <a:lstStyle/>
        <a:p>
          <a:endParaRPr lang="en-US"/>
        </a:p>
      </dgm:t>
    </dgm:pt>
    <dgm:pt modelId="{7B5F5786-F116-416C-B1FD-C2789E1AFB95}">
      <dgm:prSet phldrT="[Text]" custT="1"/>
      <dgm:spPr/>
      <dgm:t>
        <a:bodyPr/>
        <a:lstStyle/>
        <a:p>
          <a:r>
            <a:rPr lang="en-US" sz="2000" baseline="0" dirty="0" smtClean="0"/>
            <a:t>Download </a:t>
          </a:r>
          <a:r>
            <a:rPr lang="en-US" sz="2000" baseline="0" dirty="0" err="1" smtClean="0"/>
            <a:t>Ebook</a:t>
          </a:r>
          <a:endParaRPr lang="en-US" sz="2000" baseline="0" dirty="0"/>
        </a:p>
      </dgm:t>
    </dgm:pt>
    <dgm:pt modelId="{20E5A414-D039-4B94-84C7-D8C591B250D3}" type="parTrans" cxnId="{F06E9B7E-18A8-455A-B59F-AA92466DA764}">
      <dgm:prSet/>
      <dgm:spPr/>
      <dgm:t>
        <a:bodyPr/>
        <a:lstStyle/>
        <a:p>
          <a:endParaRPr lang="en-IN"/>
        </a:p>
      </dgm:t>
    </dgm:pt>
    <dgm:pt modelId="{29F9D026-9B54-48E0-B8F6-57FC9C268BE1}" type="sibTrans" cxnId="{F06E9B7E-18A8-455A-B59F-AA92466DA764}">
      <dgm:prSet/>
      <dgm:spPr/>
      <dgm:t>
        <a:bodyPr/>
        <a:lstStyle/>
        <a:p>
          <a:endParaRPr lang="en-IN"/>
        </a:p>
      </dgm:t>
    </dgm:pt>
    <dgm:pt modelId="{4C4496AD-6574-469E-A6A2-06E1127D879A}" type="pres">
      <dgm:prSet presAssocID="{09AAE0C7-4706-4618-9C02-65D6AA5653EF}" presName="arrowDiagram" presStyleCnt="0">
        <dgm:presLayoutVars>
          <dgm:chMax val="5"/>
          <dgm:dir/>
          <dgm:resizeHandles val="exact"/>
        </dgm:presLayoutVars>
      </dgm:prSet>
      <dgm:spPr/>
    </dgm:pt>
    <dgm:pt modelId="{1F9D4927-8946-4627-90CF-D09C462A0A95}" type="pres">
      <dgm:prSet presAssocID="{09AAE0C7-4706-4618-9C02-65D6AA5653EF}" presName="arrow" presStyleLbl="bgShp" presStyleIdx="0" presStyleCnt="1" custScaleX="100000" custScaleY="111746" custLinFactNeighborY="635"/>
      <dgm:spPr/>
      <dgm:t>
        <a:bodyPr/>
        <a:lstStyle/>
        <a:p>
          <a:endParaRPr lang="en-US"/>
        </a:p>
      </dgm:t>
    </dgm:pt>
    <dgm:pt modelId="{303B30EC-9DE7-406B-831E-7A6C2C377D4E}" type="pres">
      <dgm:prSet presAssocID="{09AAE0C7-4706-4618-9C02-65D6AA5653EF}" presName="arrowDiagram5" presStyleCnt="0"/>
      <dgm:spPr/>
    </dgm:pt>
    <dgm:pt modelId="{C7BAA20C-00FB-412E-BAAE-BAF3FA42BAE0}" type="pres">
      <dgm:prSet presAssocID="{40C3D3B6-7BE9-4362-8B14-19E6B6A960B8}" presName="bullet5a" presStyleLbl="node1" presStyleIdx="0" presStyleCnt="5"/>
      <dgm:spPr/>
    </dgm:pt>
    <dgm:pt modelId="{9843E6AD-0773-4B5F-8550-A82AB2540918}" type="pres">
      <dgm:prSet presAssocID="{40C3D3B6-7BE9-4362-8B14-19E6B6A960B8}" presName="textBox5a" presStyleLbl="revTx" presStyleIdx="0" presStyleCnt="5" custScaleX="368194" custLinFactX="43203" custLinFactNeighborX="100000" custLinFactNeighborY="7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3D9BD-0E27-4925-AE43-A01F54D632D5}" type="pres">
      <dgm:prSet presAssocID="{2D421CEE-093F-44D8-AD75-0014D7202ADE}" presName="bullet5b" presStyleLbl="node1" presStyleIdx="1" presStyleCnt="5"/>
      <dgm:spPr/>
    </dgm:pt>
    <dgm:pt modelId="{6BE20E34-1026-4190-9532-0B802EDBFD1B}" type="pres">
      <dgm:prSet presAssocID="{2D421CEE-093F-44D8-AD75-0014D7202ADE}" presName="textBox5b" presStyleLbl="revTx" presStyleIdx="1" presStyleCnt="5" custScaleX="401206" custScaleY="23499" custLinFactX="36646" custLinFactNeighborX="100000" custLinFactNeighborY="-234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998B8-FC81-48C6-B6B6-2475233D3D0E}" type="pres">
      <dgm:prSet presAssocID="{8689EDEE-257C-4F65-99CD-46D86A55B703}" presName="bullet5c" presStyleLbl="node1" presStyleIdx="2" presStyleCnt="5"/>
      <dgm:spPr/>
    </dgm:pt>
    <dgm:pt modelId="{615CE916-D329-48E6-81CC-790EF9CB60F8}" type="pres">
      <dgm:prSet presAssocID="{8689EDEE-257C-4F65-99CD-46D86A55B703}" presName="textBox5c" presStyleLbl="revTx" presStyleIdx="2" presStyleCnt="5" custScaleX="309055" custScaleY="52551" custLinFactNeighborX="85714" custLinFactNeighborY="-12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693AA-1A08-495B-B5DE-E48A946CC7DA}" type="pres">
      <dgm:prSet presAssocID="{B7908752-3BEA-47F0-BC03-5836662E40C1}" presName="bullet5d" presStyleLbl="node1" presStyleIdx="3" presStyleCnt="5"/>
      <dgm:spPr/>
    </dgm:pt>
    <dgm:pt modelId="{293073D6-9EC3-4A5C-8E0C-D1A58427D418}" type="pres">
      <dgm:prSet presAssocID="{B7908752-3BEA-47F0-BC03-5836662E40C1}" presName="textBox5d" presStyleLbl="revTx" presStyleIdx="3" presStyleCnt="5" custScaleX="207643" custScaleY="28453" custLinFactNeighborX="35714" custLinFactNeighborY="-25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9D0FE-A2C7-406E-9F8F-036636E000EA}" type="pres">
      <dgm:prSet presAssocID="{7B5F5786-F116-416C-B1FD-C2789E1AFB95}" presName="bullet5e" presStyleLbl="node1" presStyleIdx="4" presStyleCnt="5"/>
      <dgm:spPr/>
    </dgm:pt>
    <dgm:pt modelId="{CE75819B-1CA8-4FE3-8F48-E2DF4E04D0C8}" type="pres">
      <dgm:prSet presAssocID="{7B5F5786-F116-416C-B1FD-C2789E1AFB9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4694423-6BAE-463C-AD87-04DBDDE0D460}" srcId="{09AAE0C7-4706-4618-9C02-65D6AA5653EF}" destId="{2D421CEE-093F-44D8-AD75-0014D7202ADE}" srcOrd="1" destOrd="0" parTransId="{07437483-2118-47B1-8028-E1213F35A19A}" sibTransId="{9AEC8589-B675-4781-BCF6-F632351522D2}"/>
    <dgm:cxn modelId="{27F203A9-807D-4E46-8386-0F2277E080D5}" type="presOf" srcId="{B7908752-3BEA-47F0-BC03-5836662E40C1}" destId="{293073D6-9EC3-4A5C-8E0C-D1A58427D418}" srcOrd="0" destOrd="0" presId="urn:microsoft.com/office/officeart/2005/8/layout/arrow2"/>
    <dgm:cxn modelId="{9C06454E-14B3-4CC1-A759-1D60B26A3D2C}" type="presOf" srcId="{7B5F5786-F116-416C-B1FD-C2789E1AFB95}" destId="{CE75819B-1CA8-4FE3-8F48-E2DF4E04D0C8}" srcOrd="0" destOrd="0" presId="urn:microsoft.com/office/officeart/2005/8/layout/arrow2"/>
    <dgm:cxn modelId="{99E83C7B-B60A-42A1-9ED7-6B933E547BA2}" srcId="{09AAE0C7-4706-4618-9C02-65D6AA5653EF}" destId="{40C3D3B6-7BE9-4362-8B14-19E6B6A960B8}" srcOrd="0" destOrd="0" parTransId="{3A3FACE8-4897-4081-A94E-AF70C501A0B5}" sibTransId="{9F05D673-8653-43D3-91C6-28EEAA4E2C21}"/>
    <dgm:cxn modelId="{78D2CAC1-50EA-4E7A-BCCB-EDFCF9FF76C8}" type="presOf" srcId="{2D421CEE-093F-44D8-AD75-0014D7202ADE}" destId="{6BE20E34-1026-4190-9532-0B802EDBFD1B}" srcOrd="0" destOrd="0" presId="urn:microsoft.com/office/officeart/2005/8/layout/arrow2"/>
    <dgm:cxn modelId="{F06E9B7E-18A8-455A-B59F-AA92466DA764}" srcId="{09AAE0C7-4706-4618-9C02-65D6AA5653EF}" destId="{7B5F5786-F116-416C-B1FD-C2789E1AFB95}" srcOrd="4" destOrd="0" parTransId="{20E5A414-D039-4B94-84C7-D8C591B250D3}" sibTransId="{29F9D026-9B54-48E0-B8F6-57FC9C268BE1}"/>
    <dgm:cxn modelId="{94E70BFF-803D-4FF4-B406-5D34DE660523}" srcId="{09AAE0C7-4706-4618-9C02-65D6AA5653EF}" destId="{B7908752-3BEA-47F0-BC03-5836662E40C1}" srcOrd="3" destOrd="0" parTransId="{DF396528-F270-47B8-8E27-89DA7DA49417}" sibTransId="{4A0A5DAE-BCCE-4F66-8D6F-00C70668C8FB}"/>
    <dgm:cxn modelId="{82D12FBC-B26B-468C-AC2A-4E2C61306232}" type="presOf" srcId="{09AAE0C7-4706-4618-9C02-65D6AA5653EF}" destId="{4C4496AD-6574-469E-A6A2-06E1127D879A}" srcOrd="0" destOrd="0" presId="urn:microsoft.com/office/officeart/2005/8/layout/arrow2"/>
    <dgm:cxn modelId="{30A71454-694B-42D0-8800-354FF97506FB}" type="presOf" srcId="{40C3D3B6-7BE9-4362-8B14-19E6B6A960B8}" destId="{9843E6AD-0773-4B5F-8550-A82AB2540918}" srcOrd="0" destOrd="0" presId="urn:microsoft.com/office/officeart/2005/8/layout/arrow2"/>
    <dgm:cxn modelId="{557D6A01-8C42-40BF-BCD5-DAE043EB2817}" srcId="{09AAE0C7-4706-4618-9C02-65D6AA5653EF}" destId="{8689EDEE-257C-4F65-99CD-46D86A55B703}" srcOrd="2" destOrd="0" parTransId="{B1215B6B-5CED-4F9A-BFDA-44C8D244B905}" sibTransId="{1FDCA248-5253-4B1E-B4B9-D1D61DEA5E44}"/>
    <dgm:cxn modelId="{BBE1F93D-3FC1-42C7-AF4A-6008199524E9}" type="presOf" srcId="{8689EDEE-257C-4F65-99CD-46D86A55B703}" destId="{615CE916-D329-48E6-81CC-790EF9CB60F8}" srcOrd="0" destOrd="0" presId="urn:microsoft.com/office/officeart/2005/8/layout/arrow2"/>
    <dgm:cxn modelId="{F3B46D2B-4BAB-4A9D-8252-F30D8CB72D63}" type="presParOf" srcId="{4C4496AD-6574-469E-A6A2-06E1127D879A}" destId="{1F9D4927-8946-4627-90CF-D09C462A0A95}" srcOrd="0" destOrd="0" presId="urn:microsoft.com/office/officeart/2005/8/layout/arrow2"/>
    <dgm:cxn modelId="{994100E6-F089-4C53-85E3-E3E32E023CA5}" type="presParOf" srcId="{4C4496AD-6574-469E-A6A2-06E1127D879A}" destId="{303B30EC-9DE7-406B-831E-7A6C2C377D4E}" srcOrd="1" destOrd="0" presId="urn:microsoft.com/office/officeart/2005/8/layout/arrow2"/>
    <dgm:cxn modelId="{861E2611-E927-4F6C-B010-ED91B4AF8252}" type="presParOf" srcId="{303B30EC-9DE7-406B-831E-7A6C2C377D4E}" destId="{C7BAA20C-00FB-412E-BAAE-BAF3FA42BAE0}" srcOrd="0" destOrd="0" presId="urn:microsoft.com/office/officeart/2005/8/layout/arrow2"/>
    <dgm:cxn modelId="{53B2E77C-12C9-4DCA-8A6E-0EB49CB1DA46}" type="presParOf" srcId="{303B30EC-9DE7-406B-831E-7A6C2C377D4E}" destId="{9843E6AD-0773-4B5F-8550-A82AB2540918}" srcOrd="1" destOrd="0" presId="urn:microsoft.com/office/officeart/2005/8/layout/arrow2"/>
    <dgm:cxn modelId="{89638262-6D78-4526-A9ED-DFB0B51F5F65}" type="presParOf" srcId="{303B30EC-9DE7-406B-831E-7A6C2C377D4E}" destId="{CE13D9BD-0E27-4925-AE43-A01F54D632D5}" srcOrd="2" destOrd="0" presId="urn:microsoft.com/office/officeart/2005/8/layout/arrow2"/>
    <dgm:cxn modelId="{703605B4-9D3B-41F2-88D0-5B74630102B9}" type="presParOf" srcId="{303B30EC-9DE7-406B-831E-7A6C2C377D4E}" destId="{6BE20E34-1026-4190-9532-0B802EDBFD1B}" srcOrd="3" destOrd="0" presId="urn:microsoft.com/office/officeart/2005/8/layout/arrow2"/>
    <dgm:cxn modelId="{3A281DB3-E281-4240-A806-62C38A67F74F}" type="presParOf" srcId="{303B30EC-9DE7-406B-831E-7A6C2C377D4E}" destId="{B04998B8-FC81-48C6-B6B6-2475233D3D0E}" srcOrd="4" destOrd="0" presId="urn:microsoft.com/office/officeart/2005/8/layout/arrow2"/>
    <dgm:cxn modelId="{472172B1-B109-44D9-95FF-071E9F660A12}" type="presParOf" srcId="{303B30EC-9DE7-406B-831E-7A6C2C377D4E}" destId="{615CE916-D329-48E6-81CC-790EF9CB60F8}" srcOrd="5" destOrd="0" presId="urn:microsoft.com/office/officeart/2005/8/layout/arrow2"/>
    <dgm:cxn modelId="{A4917DAA-1CE8-4027-B054-035CFF7C0FCD}" type="presParOf" srcId="{303B30EC-9DE7-406B-831E-7A6C2C377D4E}" destId="{FCF693AA-1A08-495B-B5DE-E48A946CC7DA}" srcOrd="6" destOrd="0" presId="urn:microsoft.com/office/officeart/2005/8/layout/arrow2"/>
    <dgm:cxn modelId="{5B640F8D-5B0B-480D-A422-756D14CFA130}" type="presParOf" srcId="{303B30EC-9DE7-406B-831E-7A6C2C377D4E}" destId="{293073D6-9EC3-4A5C-8E0C-D1A58427D418}" srcOrd="7" destOrd="0" presId="urn:microsoft.com/office/officeart/2005/8/layout/arrow2"/>
    <dgm:cxn modelId="{2EEB55CF-1D10-43CD-A475-6885693E22A2}" type="presParOf" srcId="{303B30EC-9DE7-406B-831E-7A6C2C377D4E}" destId="{9849D0FE-A2C7-406E-9F8F-036636E000EA}" srcOrd="8" destOrd="0" presId="urn:microsoft.com/office/officeart/2005/8/layout/arrow2"/>
    <dgm:cxn modelId="{9E3507B5-934D-4E9D-A6B8-A3C2D5EA8745}" type="presParOf" srcId="{303B30EC-9DE7-406B-831E-7A6C2C377D4E}" destId="{CE75819B-1CA8-4FE3-8F48-E2DF4E04D0C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AAE0C7-4706-4618-9C02-65D6AA5653E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0C3D3B6-7BE9-4362-8B14-19E6B6A960B8}">
      <dgm:prSet phldrT="[Text]" custT="1"/>
      <dgm:spPr/>
      <dgm:t>
        <a:bodyPr/>
        <a:lstStyle/>
        <a:p>
          <a:r>
            <a:rPr lang="en-US" sz="2000" baseline="0" dirty="0" smtClean="0"/>
            <a:t>Search/Select </a:t>
          </a:r>
        </a:p>
        <a:p>
          <a:r>
            <a:rPr lang="en-US" sz="2000" baseline="0" dirty="0" smtClean="0"/>
            <a:t>Maps</a:t>
          </a:r>
          <a:endParaRPr lang="en-US" sz="2000" baseline="0" dirty="0"/>
        </a:p>
      </dgm:t>
    </dgm:pt>
    <dgm:pt modelId="{3A3FACE8-4897-4081-A94E-AF70C501A0B5}" type="parTrans" cxnId="{99E83C7B-B60A-42A1-9ED7-6B933E547BA2}">
      <dgm:prSet/>
      <dgm:spPr/>
      <dgm:t>
        <a:bodyPr/>
        <a:lstStyle/>
        <a:p>
          <a:endParaRPr lang="en-US"/>
        </a:p>
      </dgm:t>
    </dgm:pt>
    <dgm:pt modelId="{9F05D673-8653-43D3-91C6-28EEAA4E2C21}" type="sibTrans" cxnId="{99E83C7B-B60A-42A1-9ED7-6B933E547BA2}">
      <dgm:prSet/>
      <dgm:spPr/>
      <dgm:t>
        <a:bodyPr/>
        <a:lstStyle/>
        <a:p>
          <a:endParaRPr lang="en-US"/>
        </a:p>
      </dgm:t>
    </dgm:pt>
    <dgm:pt modelId="{2D421CEE-093F-44D8-AD75-0014D7202ADE}">
      <dgm:prSet phldrT="[Text]" custT="1"/>
      <dgm:spPr/>
      <dgm:t>
        <a:bodyPr/>
        <a:lstStyle/>
        <a:p>
          <a:r>
            <a:rPr lang="en-US" sz="2000" baseline="0" dirty="0" smtClean="0"/>
            <a:t>Add Maps</a:t>
          </a:r>
          <a:endParaRPr lang="en-US" sz="2000" baseline="0" dirty="0"/>
        </a:p>
      </dgm:t>
    </dgm:pt>
    <dgm:pt modelId="{07437483-2118-47B1-8028-E1213F35A19A}" type="parTrans" cxnId="{E4694423-6BAE-463C-AD87-04DBDDE0D460}">
      <dgm:prSet/>
      <dgm:spPr/>
      <dgm:t>
        <a:bodyPr/>
        <a:lstStyle/>
        <a:p>
          <a:endParaRPr lang="en-US"/>
        </a:p>
      </dgm:t>
    </dgm:pt>
    <dgm:pt modelId="{9AEC8589-B675-4781-BCF6-F632351522D2}" type="sibTrans" cxnId="{E4694423-6BAE-463C-AD87-04DBDDE0D460}">
      <dgm:prSet/>
      <dgm:spPr/>
      <dgm:t>
        <a:bodyPr/>
        <a:lstStyle/>
        <a:p>
          <a:endParaRPr lang="en-US"/>
        </a:p>
      </dgm:t>
    </dgm:pt>
    <dgm:pt modelId="{B7908752-3BEA-47F0-BC03-5836662E40C1}">
      <dgm:prSet phldrT="[Text]" custT="1"/>
      <dgm:spPr/>
      <dgm:t>
        <a:bodyPr/>
        <a:lstStyle/>
        <a:p>
          <a:r>
            <a:rPr lang="en-US" sz="2000" baseline="0" dirty="0" smtClean="0"/>
            <a:t>Enter Details</a:t>
          </a:r>
          <a:endParaRPr lang="en-US" sz="2000" baseline="0" dirty="0"/>
        </a:p>
      </dgm:t>
    </dgm:pt>
    <dgm:pt modelId="{DF396528-F270-47B8-8E27-89DA7DA49417}" type="parTrans" cxnId="{94E70BFF-803D-4FF4-B406-5D34DE660523}">
      <dgm:prSet/>
      <dgm:spPr/>
      <dgm:t>
        <a:bodyPr/>
        <a:lstStyle/>
        <a:p>
          <a:endParaRPr lang="en-US"/>
        </a:p>
      </dgm:t>
    </dgm:pt>
    <dgm:pt modelId="{4A0A5DAE-BCCE-4F66-8D6F-00C70668C8FB}" type="sibTrans" cxnId="{94E70BFF-803D-4FF4-B406-5D34DE660523}">
      <dgm:prSet/>
      <dgm:spPr/>
      <dgm:t>
        <a:bodyPr/>
        <a:lstStyle/>
        <a:p>
          <a:endParaRPr lang="en-US"/>
        </a:p>
      </dgm:t>
    </dgm:pt>
    <dgm:pt modelId="{A78F3B63-8A83-4051-829A-5C8EC14D2384}">
      <dgm:prSet phldrT="[Text]" custT="1"/>
      <dgm:spPr/>
      <dgm:t>
        <a:bodyPr/>
        <a:lstStyle/>
        <a:p>
          <a:r>
            <a:rPr lang="en-US" sz="2000" baseline="0" dirty="0" smtClean="0"/>
            <a:t>Save Maps</a:t>
          </a:r>
          <a:endParaRPr lang="en-US" sz="2000" baseline="0" dirty="0"/>
        </a:p>
      </dgm:t>
    </dgm:pt>
    <dgm:pt modelId="{5FC1DE33-8376-4A3D-BD7F-B9737A809224}" type="parTrans" cxnId="{B4752A6F-F78F-466E-9D5F-AEEA23F0744A}">
      <dgm:prSet/>
      <dgm:spPr/>
      <dgm:t>
        <a:bodyPr/>
        <a:lstStyle/>
        <a:p>
          <a:endParaRPr lang="en-US"/>
        </a:p>
      </dgm:t>
    </dgm:pt>
    <dgm:pt modelId="{9A09FC90-A83B-4798-8657-731BD3623E49}" type="sibTrans" cxnId="{B4752A6F-F78F-466E-9D5F-AEEA23F0744A}">
      <dgm:prSet/>
      <dgm:spPr/>
      <dgm:t>
        <a:bodyPr/>
        <a:lstStyle/>
        <a:p>
          <a:endParaRPr lang="en-US"/>
        </a:p>
      </dgm:t>
    </dgm:pt>
    <dgm:pt modelId="{4C4496AD-6574-469E-A6A2-06E1127D879A}" type="pres">
      <dgm:prSet presAssocID="{09AAE0C7-4706-4618-9C02-65D6AA5653EF}" presName="arrowDiagram" presStyleCnt="0">
        <dgm:presLayoutVars>
          <dgm:chMax val="5"/>
          <dgm:dir/>
          <dgm:resizeHandles val="exact"/>
        </dgm:presLayoutVars>
      </dgm:prSet>
      <dgm:spPr/>
    </dgm:pt>
    <dgm:pt modelId="{1F9D4927-8946-4627-90CF-D09C462A0A95}" type="pres">
      <dgm:prSet presAssocID="{09AAE0C7-4706-4618-9C02-65D6AA5653EF}" presName="arrow" presStyleLbl="bgShp" presStyleIdx="0" presStyleCnt="1" custScaleX="100000" custScaleY="122247" custLinFactNeighborX="3786" custLinFactNeighborY="7442"/>
      <dgm:spPr/>
      <dgm:t>
        <a:bodyPr/>
        <a:lstStyle/>
        <a:p>
          <a:endParaRPr lang="en-US"/>
        </a:p>
      </dgm:t>
    </dgm:pt>
    <dgm:pt modelId="{7682051C-6D4C-4DF2-826A-348EBB98CB12}" type="pres">
      <dgm:prSet presAssocID="{09AAE0C7-4706-4618-9C02-65D6AA5653EF}" presName="arrowDiagram4" presStyleCnt="0"/>
      <dgm:spPr/>
    </dgm:pt>
    <dgm:pt modelId="{12D5C877-21C3-43E7-9D20-860A5DB0E81D}" type="pres">
      <dgm:prSet presAssocID="{40C3D3B6-7BE9-4362-8B14-19E6B6A960B8}" presName="bullet4a" presStyleLbl="node1" presStyleIdx="0" presStyleCnt="4" custLinFactX="143098" custLinFactNeighborX="200000" custLinFactNeighborY="-75075"/>
      <dgm:spPr/>
    </dgm:pt>
    <dgm:pt modelId="{64781AC4-7F2D-4976-BD22-9AEA89B40924}" type="pres">
      <dgm:prSet presAssocID="{40C3D3B6-7BE9-4362-8B14-19E6B6A960B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D77B822-D5CD-427B-8A9F-E5D0E2ADBE65}" type="pres">
      <dgm:prSet presAssocID="{2D421CEE-093F-44D8-AD75-0014D7202ADE}" presName="bullet4b" presStyleLbl="node1" presStyleIdx="1" presStyleCnt="4"/>
      <dgm:spPr/>
    </dgm:pt>
    <dgm:pt modelId="{8D679833-84FC-4DFD-BD3D-8321D37508C1}" type="pres">
      <dgm:prSet presAssocID="{2D421CEE-093F-44D8-AD75-0014D7202ADE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874F142-6E9A-41F0-9759-DF698E1E7A4A}" type="pres">
      <dgm:prSet presAssocID="{B7908752-3BEA-47F0-BC03-5836662E40C1}" presName="bullet4c" presStyleLbl="node1" presStyleIdx="2" presStyleCnt="4"/>
      <dgm:spPr/>
    </dgm:pt>
    <dgm:pt modelId="{6C2E0034-A766-4291-B819-5C1795565A7E}" type="pres">
      <dgm:prSet presAssocID="{B7908752-3BEA-47F0-BC03-5836662E40C1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BD15A33-1984-4DCA-AA73-8BDEFA683809}" type="pres">
      <dgm:prSet presAssocID="{A78F3B63-8A83-4051-829A-5C8EC14D2384}" presName="bullet4d" presStyleLbl="node1" presStyleIdx="3" presStyleCnt="4"/>
      <dgm:spPr/>
    </dgm:pt>
    <dgm:pt modelId="{06440E8C-7BD5-4AA2-8ADA-0442055C3DCD}" type="pres">
      <dgm:prSet presAssocID="{A78F3B63-8A83-4051-829A-5C8EC14D238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624B7CB-DDEE-4FF3-B1B1-25EF17660414}" type="presOf" srcId="{A78F3B63-8A83-4051-829A-5C8EC14D2384}" destId="{06440E8C-7BD5-4AA2-8ADA-0442055C3DCD}" srcOrd="0" destOrd="0" presId="urn:microsoft.com/office/officeart/2005/8/layout/arrow2"/>
    <dgm:cxn modelId="{94E70BFF-803D-4FF4-B406-5D34DE660523}" srcId="{09AAE0C7-4706-4618-9C02-65D6AA5653EF}" destId="{B7908752-3BEA-47F0-BC03-5836662E40C1}" srcOrd="2" destOrd="0" parTransId="{DF396528-F270-47B8-8E27-89DA7DA49417}" sibTransId="{4A0A5DAE-BCCE-4F66-8D6F-00C70668C8FB}"/>
    <dgm:cxn modelId="{E4694423-6BAE-463C-AD87-04DBDDE0D460}" srcId="{09AAE0C7-4706-4618-9C02-65D6AA5653EF}" destId="{2D421CEE-093F-44D8-AD75-0014D7202ADE}" srcOrd="1" destOrd="0" parTransId="{07437483-2118-47B1-8028-E1213F35A19A}" sibTransId="{9AEC8589-B675-4781-BCF6-F632351522D2}"/>
    <dgm:cxn modelId="{571006BE-922F-479B-89EB-DCA7E504F770}" type="presOf" srcId="{09AAE0C7-4706-4618-9C02-65D6AA5653EF}" destId="{4C4496AD-6574-469E-A6A2-06E1127D879A}" srcOrd="0" destOrd="0" presId="urn:microsoft.com/office/officeart/2005/8/layout/arrow2"/>
    <dgm:cxn modelId="{99E83C7B-B60A-42A1-9ED7-6B933E547BA2}" srcId="{09AAE0C7-4706-4618-9C02-65D6AA5653EF}" destId="{40C3D3B6-7BE9-4362-8B14-19E6B6A960B8}" srcOrd="0" destOrd="0" parTransId="{3A3FACE8-4897-4081-A94E-AF70C501A0B5}" sibTransId="{9F05D673-8653-43D3-91C6-28EEAA4E2C21}"/>
    <dgm:cxn modelId="{23ED0D43-068D-472C-B832-FF1058CAEE73}" type="presOf" srcId="{2D421CEE-093F-44D8-AD75-0014D7202ADE}" destId="{8D679833-84FC-4DFD-BD3D-8321D37508C1}" srcOrd="0" destOrd="0" presId="urn:microsoft.com/office/officeart/2005/8/layout/arrow2"/>
    <dgm:cxn modelId="{B4752A6F-F78F-466E-9D5F-AEEA23F0744A}" srcId="{09AAE0C7-4706-4618-9C02-65D6AA5653EF}" destId="{A78F3B63-8A83-4051-829A-5C8EC14D2384}" srcOrd="3" destOrd="0" parTransId="{5FC1DE33-8376-4A3D-BD7F-B9737A809224}" sibTransId="{9A09FC90-A83B-4798-8657-731BD3623E49}"/>
    <dgm:cxn modelId="{3B78170E-565B-482C-8977-F4BECD2255FC}" type="presOf" srcId="{40C3D3B6-7BE9-4362-8B14-19E6B6A960B8}" destId="{64781AC4-7F2D-4976-BD22-9AEA89B40924}" srcOrd="0" destOrd="0" presId="urn:microsoft.com/office/officeart/2005/8/layout/arrow2"/>
    <dgm:cxn modelId="{592E2DD7-B1A3-492B-B0C3-DF2FF4D510E4}" type="presOf" srcId="{B7908752-3BEA-47F0-BC03-5836662E40C1}" destId="{6C2E0034-A766-4291-B819-5C1795565A7E}" srcOrd="0" destOrd="0" presId="urn:microsoft.com/office/officeart/2005/8/layout/arrow2"/>
    <dgm:cxn modelId="{0914BA89-6E71-469C-8331-D4B8A7C822EA}" type="presParOf" srcId="{4C4496AD-6574-469E-A6A2-06E1127D879A}" destId="{1F9D4927-8946-4627-90CF-D09C462A0A95}" srcOrd="0" destOrd="0" presId="urn:microsoft.com/office/officeart/2005/8/layout/arrow2"/>
    <dgm:cxn modelId="{6D1A340C-C2AB-4440-B758-F7AEE734D6AB}" type="presParOf" srcId="{4C4496AD-6574-469E-A6A2-06E1127D879A}" destId="{7682051C-6D4C-4DF2-826A-348EBB98CB12}" srcOrd="1" destOrd="0" presId="urn:microsoft.com/office/officeart/2005/8/layout/arrow2"/>
    <dgm:cxn modelId="{B9B46381-E0E4-46D8-B012-DD0118F3EA89}" type="presParOf" srcId="{7682051C-6D4C-4DF2-826A-348EBB98CB12}" destId="{12D5C877-21C3-43E7-9D20-860A5DB0E81D}" srcOrd="0" destOrd="0" presId="urn:microsoft.com/office/officeart/2005/8/layout/arrow2"/>
    <dgm:cxn modelId="{71D16E7D-5DE3-4715-B364-8CA855F7C5A7}" type="presParOf" srcId="{7682051C-6D4C-4DF2-826A-348EBB98CB12}" destId="{64781AC4-7F2D-4976-BD22-9AEA89B40924}" srcOrd="1" destOrd="0" presId="urn:microsoft.com/office/officeart/2005/8/layout/arrow2"/>
    <dgm:cxn modelId="{E9ADE66A-70DE-4001-AA74-3C3C8A1EBDB9}" type="presParOf" srcId="{7682051C-6D4C-4DF2-826A-348EBB98CB12}" destId="{3D77B822-D5CD-427B-8A9F-E5D0E2ADBE65}" srcOrd="2" destOrd="0" presId="urn:microsoft.com/office/officeart/2005/8/layout/arrow2"/>
    <dgm:cxn modelId="{2FF1C1AF-7661-4B80-94AA-68D0DBA1254F}" type="presParOf" srcId="{7682051C-6D4C-4DF2-826A-348EBB98CB12}" destId="{8D679833-84FC-4DFD-BD3D-8321D37508C1}" srcOrd="3" destOrd="0" presId="urn:microsoft.com/office/officeart/2005/8/layout/arrow2"/>
    <dgm:cxn modelId="{EA83D7E4-AC6E-4658-8930-CE8811A5629D}" type="presParOf" srcId="{7682051C-6D4C-4DF2-826A-348EBB98CB12}" destId="{E874F142-6E9A-41F0-9759-DF698E1E7A4A}" srcOrd="4" destOrd="0" presId="urn:microsoft.com/office/officeart/2005/8/layout/arrow2"/>
    <dgm:cxn modelId="{A3505104-26DA-4DC2-988E-BA2ACA883385}" type="presParOf" srcId="{7682051C-6D4C-4DF2-826A-348EBB98CB12}" destId="{6C2E0034-A766-4291-B819-5C1795565A7E}" srcOrd="5" destOrd="0" presId="urn:microsoft.com/office/officeart/2005/8/layout/arrow2"/>
    <dgm:cxn modelId="{AC210887-DE6A-469A-8861-D2A79B678152}" type="presParOf" srcId="{7682051C-6D4C-4DF2-826A-348EBB98CB12}" destId="{2BD15A33-1984-4DCA-AA73-8BDEFA683809}" srcOrd="6" destOrd="0" presId="urn:microsoft.com/office/officeart/2005/8/layout/arrow2"/>
    <dgm:cxn modelId="{E860A7C9-EBDD-4439-99CB-DD9110317E19}" type="presParOf" srcId="{7682051C-6D4C-4DF2-826A-348EBB98CB12}" destId="{06440E8C-7BD5-4AA2-8ADA-0442055C3DC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A110A-487B-4E6D-A9CA-D852B7A7D276}">
      <dsp:nvSpPr>
        <dsp:cNvPr id="0" name=""/>
        <dsp:cNvSpPr/>
      </dsp:nvSpPr>
      <dsp:spPr>
        <a:xfrm>
          <a:off x="-126619" y="-165396"/>
          <a:ext cx="7812333" cy="4994683"/>
        </a:xfrm>
        <a:prstGeom prst="circularArrow">
          <a:avLst>
            <a:gd name="adj1" fmla="val 5544"/>
            <a:gd name="adj2" fmla="val 330680"/>
            <a:gd name="adj3" fmla="val 14360647"/>
            <a:gd name="adj4" fmla="val 1703943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E773A-7598-4AA6-9E40-11FCF9CE4D4D}">
      <dsp:nvSpPr>
        <dsp:cNvPr id="0" name=""/>
        <dsp:cNvSpPr/>
      </dsp:nvSpPr>
      <dsp:spPr>
        <a:xfrm>
          <a:off x="2917098" y="0"/>
          <a:ext cx="1724897" cy="583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1. Login</a:t>
          </a:r>
          <a:endParaRPr lang="en-US" sz="2200" kern="1200" baseline="0" dirty="0"/>
        </a:p>
      </dsp:txBody>
      <dsp:txXfrm>
        <a:off x="2945568" y="28470"/>
        <a:ext cx="1667957" cy="526280"/>
      </dsp:txXfrm>
    </dsp:sp>
    <dsp:sp modelId="{BFDA6A42-B777-443F-AA12-BED7F16BD767}">
      <dsp:nvSpPr>
        <dsp:cNvPr id="0" name=""/>
        <dsp:cNvSpPr/>
      </dsp:nvSpPr>
      <dsp:spPr>
        <a:xfrm>
          <a:off x="5385733" y="408561"/>
          <a:ext cx="1801940" cy="583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none" kern="1200" baseline="0" dirty="0" smtClean="0">
              <a:solidFill>
                <a:schemeClr val="bg1"/>
              </a:solidFill>
            </a:rPr>
            <a:t>2. </a:t>
          </a:r>
          <a:r>
            <a:rPr lang="en-US" sz="2200" kern="1200" baseline="0" dirty="0" smtClean="0"/>
            <a:t> Search Item</a:t>
          </a:r>
          <a:endParaRPr lang="en-US" sz="2200" u="sng" kern="1200" baseline="0" dirty="0">
            <a:solidFill>
              <a:schemeClr val="bg1"/>
            </a:solidFill>
          </a:endParaRPr>
        </a:p>
      </dsp:txBody>
      <dsp:txXfrm>
        <a:off x="5414203" y="437031"/>
        <a:ext cx="1745000" cy="526280"/>
      </dsp:txXfrm>
    </dsp:sp>
    <dsp:sp modelId="{F6A9003C-A346-441C-973D-D2976D447983}">
      <dsp:nvSpPr>
        <dsp:cNvPr id="0" name=""/>
        <dsp:cNvSpPr/>
      </dsp:nvSpPr>
      <dsp:spPr>
        <a:xfrm>
          <a:off x="5761773" y="1473518"/>
          <a:ext cx="1477226" cy="583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none" kern="1200" baseline="0" dirty="0" smtClean="0">
              <a:solidFill>
                <a:schemeClr val="bg1"/>
              </a:solidFill>
            </a:rPr>
            <a:t>3. </a:t>
          </a:r>
          <a:r>
            <a:rPr lang="en-US" sz="2200" kern="1200" baseline="0" dirty="0" smtClean="0"/>
            <a:t> Issue Book</a:t>
          </a:r>
          <a:endParaRPr lang="en-US" sz="2200" u="sng" kern="1200" baseline="0" dirty="0">
            <a:solidFill>
              <a:schemeClr val="bg1"/>
            </a:solidFill>
          </a:endParaRPr>
        </a:p>
      </dsp:txBody>
      <dsp:txXfrm>
        <a:off x="5790243" y="1501988"/>
        <a:ext cx="1420286" cy="526280"/>
      </dsp:txXfrm>
    </dsp:sp>
    <dsp:sp modelId="{21CFF1E9-E5CB-4D8B-AED7-BB1C6D5D201A}">
      <dsp:nvSpPr>
        <dsp:cNvPr id="0" name=""/>
        <dsp:cNvSpPr/>
      </dsp:nvSpPr>
      <dsp:spPr>
        <a:xfrm>
          <a:off x="5771011" y="2789877"/>
          <a:ext cx="1467988" cy="583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none" kern="1200" baseline="0" dirty="0" smtClean="0">
              <a:solidFill>
                <a:schemeClr val="bg1"/>
              </a:solidFill>
            </a:rPr>
            <a:t>4. </a:t>
          </a:r>
          <a:r>
            <a:rPr lang="en-US" sz="2200" kern="1200" baseline="0" dirty="0" smtClean="0"/>
            <a:t> Issue eBook</a:t>
          </a:r>
          <a:endParaRPr lang="en-US" sz="2200" kern="1200" baseline="0" dirty="0"/>
        </a:p>
      </dsp:txBody>
      <dsp:txXfrm>
        <a:off x="5799481" y="2818347"/>
        <a:ext cx="1411048" cy="526280"/>
      </dsp:txXfrm>
    </dsp:sp>
    <dsp:sp modelId="{C0D621CF-15DF-4FDD-B209-2DE224C014B3}">
      <dsp:nvSpPr>
        <dsp:cNvPr id="0" name=""/>
        <dsp:cNvSpPr/>
      </dsp:nvSpPr>
      <dsp:spPr>
        <a:xfrm>
          <a:off x="5618688" y="3854881"/>
          <a:ext cx="1572699" cy="583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none" kern="1200" baseline="0" dirty="0" smtClean="0">
              <a:solidFill>
                <a:schemeClr val="bg1"/>
              </a:solidFill>
            </a:rPr>
            <a:t>5. </a:t>
          </a:r>
          <a:r>
            <a:rPr lang="en-US" sz="2200" kern="1200" baseline="0" dirty="0" smtClean="0"/>
            <a:t> Issue Media</a:t>
          </a:r>
          <a:endParaRPr lang="en-US" sz="2200" kern="1200" baseline="0" dirty="0"/>
        </a:p>
      </dsp:txBody>
      <dsp:txXfrm>
        <a:off x="5647158" y="3883351"/>
        <a:ext cx="1515759" cy="526280"/>
      </dsp:txXfrm>
    </dsp:sp>
    <dsp:sp modelId="{1BBDCFB4-2989-428E-9520-09D274A872C8}">
      <dsp:nvSpPr>
        <dsp:cNvPr id="0" name=""/>
        <dsp:cNvSpPr/>
      </dsp:nvSpPr>
      <dsp:spPr>
        <a:xfrm>
          <a:off x="3361210" y="4261622"/>
          <a:ext cx="1884932" cy="583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u="none" kern="1200" baseline="0" dirty="0" smtClean="0">
              <a:solidFill>
                <a:schemeClr val="bg1"/>
              </a:solidFill>
            </a:rPr>
            <a:t>6. </a:t>
          </a:r>
          <a:r>
            <a:rPr lang="en-US" sz="1700" kern="1200" baseline="0" dirty="0" smtClean="0"/>
            <a:t> Archive Media</a:t>
          </a:r>
          <a:endParaRPr lang="en-US" sz="1700" kern="1200" baseline="0" dirty="0"/>
        </a:p>
      </dsp:txBody>
      <dsp:txXfrm>
        <a:off x="3389680" y="4290092"/>
        <a:ext cx="1827992" cy="526280"/>
      </dsp:txXfrm>
    </dsp:sp>
    <dsp:sp modelId="{6A145869-B690-4EC6-A8DA-3F8B05E58C4D}">
      <dsp:nvSpPr>
        <dsp:cNvPr id="0" name=""/>
        <dsp:cNvSpPr/>
      </dsp:nvSpPr>
      <dsp:spPr>
        <a:xfrm>
          <a:off x="535386" y="3854846"/>
          <a:ext cx="2115841" cy="583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none" kern="1200" baseline="0" dirty="0" smtClean="0">
              <a:solidFill>
                <a:schemeClr val="bg1"/>
              </a:solidFill>
            </a:rPr>
            <a:t>7. </a:t>
          </a:r>
          <a:r>
            <a:rPr lang="en-US" sz="2200" kern="1200" baseline="0" dirty="0" smtClean="0"/>
            <a:t>Return Item</a:t>
          </a:r>
          <a:endParaRPr lang="en-US" sz="2200" kern="1200" baseline="0" dirty="0"/>
        </a:p>
      </dsp:txBody>
      <dsp:txXfrm>
        <a:off x="563856" y="3883316"/>
        <a:ext cx="2058901" cy="526280"/>
      </dsp:txXfrm>
    </dsp:sp>
    <dsp:sp modelId="{3962D9BC-8EA6-4B10-AE2A-6AEAE6A09E1B}">
      <dsp:nvSpPr>
        <dsp:cNvPr id="0" name=""/>
        <dsp:cNvSpPr/>
      </dsp:nvSpPr>
      <dsp:spPr>
        <a:xfrm>
          <a:off x="0" y="2789879"/>
          <a:ext cx="2280496" cy="583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none" kern="1200" baseline="0" dirty="0" smtClean="0">
              <a:solidFill>
                <a:schemeClr val="bg1"/>
              </a:solidFill>
            </a:rPr>
            <a:t>8. </a:t>
          </a:r>
          <a:r>
            <a:rPr lang="en-US" sz="2200" kern="1200" baseline="0" dirty="0" smtClean="0"/>
            <a:t> Save Maps</a:t>
          </a:r>
          <a:endParaRPr lang="en-US" kern="1200" baseline="0" dirty="0"/>
        </a:p>
      </dsp:txBody>
      <dsp:txXfrm>
        <a:off x="28470" y="2818349"/>
        <a:ext cx="2223556" cy="526280"/>
      </dsp:txXfrm>
    </dsp:sp>
    <dsp:sp modelId="{1108DA85-DF57-462F-A8C6-774E07D18FB5}">
      <dsp:nvSpPr>
        <dsp:cNvPr id="0" name=""/>
        <dsp:cNvSpPr/>
      </dsp:nvSpPr>
      <dsp:spPr>
        <a:xfrm>
          <a:off x="0" y="1473528"/>
          <a:ext cx="2594420" cy="583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9. Save &amp; Approve Invoices</a:t>
          </a:r>
          <a:endParaRPr lang="en-US" sz="2200" kern="1200" baseline="0" dirty="0"/>
        </a:p>
      </dsp:txBody>
      <dsp:txXfrm>
        <a:off x="28470" y="1501998"/>
        <a:ext cx="2537480" cy="526280"/>
      </dsp:txXfrm>
    </dsp:sp>
    <dsp:sp modelId="{5EDF7D7E-B8A8-4246-B472-2791A33092BF}">
      <dsp:nvSpPr>
        <dsp:cNvPr id="0" name=""/>
        <dsp:cNvSpPr/>
      </dsp:nvSpPr>
      <dsp:spPr>
        <a:xfrm>
          <a:off x="571159" y="408554"/>
          <a:ext cx="1720406" cy="583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none" kern="1200" baseline="0" dirty="0" smtClean="0">
              <a:solidFill>
                <a:schemeClr val="bg1"/>
              </a:solidFill>
            </a:rPr>
            <a:t>10. </a:t>
          </a:r>
          <a:r>
            <a:rPr lang="en-US" sz="2200" kern="1200" baseline="0" dirty="0" smtClean="0"/>
            <a:t> </a:t>
          </a:r>
          <a:r>
            <a:rPr lang="en-US" sz="2200" kern="1200" baseline="0" dirty="0" err="1" smtClean="0"/>
            <a:t>LogOut</a:t>
          </a:r>
          <a:endParaRPr lang="en-US" sz="2200" kern="1200" baseline="0" dirty="0"/>
        </a:p>
      </dsp:txBody>
      <dsp:txXfrm>
        <a:off x="599629" y="437024"/>
        <a:ext cx="1663466" cy="526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B44F-E8C9-446A-8CC2-356448101DF4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185B0-B4B9-4406-8059-014CC21615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185B0-B4B9-4406-8059-014CC21615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DB072C-04C1-4AD9-B8E6-AF21556249A0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5E452BF-B18F-4D1C-9D9A-1CFE18F47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Library Management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 err="1" smtClean="0"/>
              <a:t>Espire</a:t>
            </a:r>
            <a:r>
              <a:rPr lang="en-US" dirty="0" smtClean="0"/>
              <a:t>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Library Management – home page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600" y="571500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8" indent="-342900">
              <a:buNone/>
            </a:pPr>
            <a:r>
              <a:rPr lang="en-US" dirty="0" smtClean="0">
                <a:hlinkClick r:id="rId2" action="ppaction://hlinksldjump"/>
              </a:rPr>
              <a:t>Go Back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5" y="1828800"/>
            <a:ext cx="7146096" cy="42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Library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2900" lvl="8" indent="-342900"/>
            <a:r>
              <a:rPr lang="en-US" dirty="0" smtClean="0">
                <a:hlinkClick r:id="rId2" action="ppaction://hlinksldjump"/>
              </a:rPr>
              <a:t>Go Back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6036579"/>
              </p:ext>
            </p:extLst>
          </p:nvPr>
        </p:nvGraphicFramePr>
        <p:xfrm>
          <a:off x="1524000" y="1905000"/>
          <a:ext cx="60960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Callout 4"/>
          <p:cNvSpPr/>
          <p:nvPr/>
        </p:nvSpPr>
        <p:spPr>
          <a:xfrm>
            <a:off x="533400" y="1676400"/>
            <a:ext cx="4038600" cy="762000"/>
          </a:xfrm>
          <a:prstGeom prst="wedgeEllipseCallout">
            <a:avLst>
              <a:gd name="adj1" fmla="val 16589"/>
              <a:gd name="adj2" fmla="val 74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By Book Name, ISBN, Author /Publisher name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5257800" y="1676400"/>
            <a:ext cx="4038600" cy="762000"/>
          </a:xfrm>
          <a:prstGeom prst="wedgeEllipseCallout">
            <a:avLst>
              <a:gd name="adj1" fmla="val -23759"/>
              <a:gd name="adj2" fmla="val 83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By Book Name and  Author  name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5410200" y="3352800"/>
            <a:ext cx="4038600" cy="762000"/>
          </a:xfrm>
          <a:prstGeom prst="wedgeEllipseCallout">
            <a:avLst>
              <a:gd name="adj1" fmla="val -55399"/>
              <a:gd name="adj2" fmla="val -29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By media type and Media Title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8" indent="-342900"/>
            <a:endParaRPr lang="en-US" dirty="0" smtClean="0"/>
          </a:p>
          <a:p>
            <a:pPr marL="342900" lvl="8" indent="-342900"/>
            <a:endParaRPr lang="en-US" dirty="0" smtClean="0"/>
          </a:p>
          <a:p>
            <a:pPr marL="342900" lvl="8" indent="-342900"/>
            <a:endParaRPr lang="en-US" dirty="0" smtClean="0"/>
          </a:p>
          <a:p>
            <a:pPr marL="342900" lvl="8" indent="-342900"/>
            <a:endParaRPr lang="en-US" dirty="0" smtClean="0"/>
          </a:p>
          <a:p>
            <a:pPr marL="342900" lvl="8" indent="-342900"/>
            <a:endParaRPr lang="en-US" dirty="0" smtClean="0"/>
          </a:p>
          <a:p>
            <a:pPr marL="342900" lvl="8" indent="-342900"/>
            <a:endParaRPr lang="en-US" dirty="0" smtClean="0"/>
          </a:p>
          <a:p>
            <a:pPr marL="342900" lvl="8" indent="-342900"/>
            <a:endParaRPr lang="en-US" dirty="0" smtClean="0"/>
          </a:p>
          <a:p>
            <a:pPr marL="342900" lvl="8" indent="-342900"/>
            <a:endParaRPr lang="en-US" dirty="0" smtClean="0"/>
          </a:p>
          <a:p>
            <a:pPr marL="342900" lvl="8" indent="-342900"/>
            <a:endParaRPr lang="en-US" dirty="0" smtClean="0"/>
          </a:p>
          <a:p>
            <a:pPr marL="342900" lvl="8" indent="-342900"/>
            <a:endParaRPr lang="en-US" dirty="0" smtClean="0"/>
          </a:p>
          <a:p>
            <a:pPr marL="342900" lvl="8" indent="-342900">
              <a:buNone/>
            </a:pPr>
            <a:endParaRPr lang="en-US" u="sng" dirty="0" smtClean="0"/>
          </a:p>
          <a:p>
            <a:pPr marL="342900" lvl="8" indent="-34290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66608112"/>
              </p:ext>
            </p:extLst>
          </p:nvPr>
        </p:nvGraphicFramePr>
        <p:xfrm>
          <a:off x="1295400" y="990600"/>
          <a:ext cx="6781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Library Management – Issue Book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394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579120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8" indent="-342900">
              <a:buNone/>
            </a:pPr>
            <a:r>
              <a:rPr lang="en-US" dirty="0" smtClean="0">
                <a:hlinkClick r:id="rId3" action="ppaction://hlinksldjump"/>
              </a:rPr>
              <a:t>Go Back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Issue/ Use 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4016607"/>
              </p:ext>
            </p:extLst>
          </p:nvPr>
        </p:nvGraphicFramePr>
        <p:xfrm>
          <a:off x="1524000" y="1320800"/>
          <a:ext cx="64008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Library Management Issue EBooks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1718" y="1371600"/>
            <a:ext cx="767408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5791200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hlinkClick r:id="rId3" action="ppaction://hlinksldjump"/>
              </a:rPr>
              <a:t>Go Back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/ Use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Go Back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 3"/>
          <p:cNvSpPr/>
          <p:nvPr/>
        </p:nvSpPr>
        <p:spPr>
          <a:xfrm>
            <a:off x="1371600" y="1524000"/>
            <a:ext cx="6705600" cy="4167122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6" name="Oval 5"/>
          <p:cNvSpPr/>
          <p:nvPr/>
        </p:nvSpPr>
        <p:spPr>
          <a:xfrm>
            <a:off x="2443582" y="4343400"/>
            <a:ext cx="147218" cy="14721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2209800" y="4572000"/>
            <a:ext cx="3048000" cy="952119"/>
            <a:chOff x="704088" y="3283331"/>
            <a:chExt cx="3048000" cy="952119"/>
          </a:xfrm>
        </p:grpSpPr>
        <p:sp>
          <p:nvSpPr>
            <p:cNvPr id="24" name="Rectangle 23"/>
            <p:cNvSpPr/>
            <p:nvPr/>
          </p:nvSpPr>
          <p:spPr>
            <a:xfrm>
              <a:off x="704088" y="3283331"/>
              <a:ext cx="838504" cy="9521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88" y="3283331"/>
              <a:ext cx="3048000" cy="9521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08" tIns="0" rIns="0" bIns="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Search/Select  </a:t>
              </a:r>
              <a:r>
                <a:rPr lang="en-US" sz="2000" dirty="0" smtClean="0"/>
                <a:t>Media</a:t>
              </a:r>
              <a:endParaRPr lang="en-US" sz="2000" kern="1200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3427172" y="3429000"/>
            <a:ext cx="230428" cy="23042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2914192" y="3753039"/>
            <a:ext cx="3029408" cy="1676209"/>
            <a:chOff x="1542592" y="2559240"/>
            <a:chExt cx="3029408" cy="1676209"/>
          </a:xfrm>
        </p:grpSpPr>
        <p:sp>
          <p:nvSpPr>
            <p:cNvPr id="22" name="Rectangle 21"/>
            <p:cNvSpPr/>
            <p:nvPr/>
          </p:nvSpPr>
          <p:spPr>
            <a:xfrm>
              <a:off x="1542592" y="2559240"/>
              <a:ext cx="1062532" cy="167620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1542592" y="2559240"/>
              <a:ext cx="3029408" cy="1676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099" tIns="0" rIns="0" bIns="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Add Media</a:t>
              </a:r>
              <a:endParaRPr lang="en-US" sz="2000" kern="12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4569562" y="2819400"/>
            <a:ext cx="307238" cy="307238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3976724" y="3180968"/>
            <a:ext cx="2271675" cy="2248281"/>
            <a:chOff x="2605124" y="1987169"/>
            <a:chExt cx="2271675" cy="2248281"/>
          </a:xfrm>
        </p:grpSpPr>
        <p:sp>
          <p:nvSpPr>
            <p:cNvPr id="20" name="Rectangle 19"/>
            <p:cNvSpPr/>
            <p:nvPr/>
          </p:nvSpPr>
          <p:spPr>
            <a:xfrm>
              <a:off x="2605125" y="1987169"/>
              <a:ext cx="1235354" cy="22482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605124" y="1987170"/>
              <a:ext cx="2271675" cy="552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799" tIns="0" rIns="0" bIns="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Save Media</a:t>
              </a:r>
              <a:endParaRPr lang="en-US" sz="2000" kern="1200" dirty="0"/>
            </a:p>
          </p:txBody>
        </p:sp>
      </p:grpSp>
      <p:sp>
        <p:nvSpPr>
          <p:cNvPr id="12" name="Oval 11"/>
          <p:cNvSpPr/>
          <p:nvPr/>
        </p:nvSpPr>
        <p:spPr>
          <a:xfrm>
            <a:off x="6384951" y="2286000"/>
            <a:ext cx="396849" cy="39684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 12"/>
          <p:cNvGrpSpPr/>
          <p:nvPr/>
        </p:nvGrpSpPr>
        <p:grpSpPr>
          <a:xfrm>
            <a:off x="5212083" y="2748915"/>
            <a:ext cx="2407918" cy="527686"/>
            <a:chOff x="3840480" y="1555115"/>
            <a:chExt cx="1644431" cy="2680335"/>
          </a:xfrm>
        </p:grpSpPr>
        <p:sp>
          <p:nvSpPr>
            <p:cNvPr id="18" name="Rectangle 17"/>
            <p:cNvSpPr/>
            <p:nvPr/>
          </p:nvSpPr>
          <p:spPr>
            <a:xfrm>
              <a:off x="3840480" y="1555115"/>
              <a:ext cx="1280160" cy="268033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3944556" y="1555115"/>
              <a:ext cx="1540355" cy="26803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0282" tIns="0" rIns="0" bIns="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Download/View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         Media</a:t>
              </a:r>
              <a:endParaRPr lang="en-US" sz="2000" kern="1200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Maps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147837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Use/Issue Media- Security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33550" y="2647156"/>
            <a:ext cx="4686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Use/Issue Media- Security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38312" y="2909094"/>
            <a:ext cx="46767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62093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</a:t>
            </a:r>
            <a:r>
              <a:rPr lang="en-US" dirty="0" err="1" smtClean="0"/>
              <a:t>Espire</a:t>
            </a:r>
            <a:r>
              <a:rPr lang="en-US" dirty="0" smtClean="0"/>
              <a:t> Systems Private Limited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ESPIRE SYSTEM PVT. LTD was established in the year 2010 and is a sister concern of ASMACS LTD. </a:t>
            </a:r>
          </a:p>
          <a:p>
            <a:r>
              <a:rPr lang="en-US" dirty="0" smtClean="0"/>
              <a:t>Our end to end and flexible solutions help organizations reduce costs and meet strategic objectives. </a:t>
            </a:r>
          </a:p>
          <a:p>
            <a:r>
              <a:rPr lang="en-US" dirty="0" smtClean="0"/>
              <a:t>We partner with our clients and deliver value added solutions helping our clients extract maximum value from minimal investments. </a:t>
            </a:r>
          </a:p>
          <a:p>
            <a:r>
              <a:rPr lang="en-US" dirty="0" smtClean="0"/>
              <a:t>Headquartered in the financial capital of India - Mumbai, ESPIRE SYSTEM PVT. LTD. is located in 16 locations.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Use/Issue Media- View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296888"/>
            <a:ext cx="7239000" cy="347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68749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 3"/>
          <p:cNvSpPr/>
          <p:nvPr/>
        </p:nvSpPr>
        <p:spPr>
          <a:xfrm flipH="1" flipV="1">
            <a:off x="1143000" y="1676400"/>
            <a:ext cx="6781799" cy="487680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Oval 4"/>
          <p:cNvSpPr/>
          <p:nvPr/>
        </p:nvSpPr>
        <p:spPr>
          <a:xfrm>
            <a:off x="7467600" y="2209800"/>
            <a:ext cx="145465" cy="14546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7620000" y="2209800"/>
            <a:ext cx="1905000" cy="685800"/>
            <a:chOff x="657600" y="3270853"/>
            <a:chExt cx="990600" cy="940784"/>
          </a:xfrm>
        </p:grpSpPr>
        <p:sp>
          <p:nvSpPr>
            <p:cNvPr id="23" name="Rectangle 22"/>
            <p:cNvSpPr/>
            <p:nvPr/>
          </p:nvSpPr>
          <p:spPr>
            <a:xfrm>
              <a:off x="657600" y="3270853"/>
              <a:ext cx="828522" cy="9407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657600" y="3270853"/>
              <a:ext cx="990600" cy="940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079" tIns="0" rIns="0" bIns="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Search/Select </a:t>
              </a:r>
            </a:p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Book </a:t>
              </a:r>
              <a:endParaRPr lang="en-US" sz="2000" kern="12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6858000" y="2971800"/>
            <a:ext cx="227685" cy="22768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2895822" y="3124200"/>
            <a:ext cx="5867178" cy="2281236"/>
            <a:chOff x="1486122" y="1930400"/>
            <a:chExt cx="5867178" cy="2281236"/>
          </a:xfrm>
        </p:grpSpPr>
        <p:sp>
          <p:nvSpPr>
            <p:cNvPr id="21" name="Rectangle 20"/>
            <p:cNvSpPr/>
            <p:nvPr/>
          </p:nvSpPr>
          <p:spPr>
            <a:xfrm>
              <a:off x="1486122" y="2555382"/>
              <a:ext cx="1049883" cy="16562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5676900" y="1930400"/>
              <a:ext cx="1676400" cy="76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46" tIns="0" rIns="0" bIns="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Click on Book  name/ Details</a:t>
              </a:r>
              <a:endParaRPr lang="en-US" sz="2000" kern="1200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6019800" y="3733800"/>
            <a:ext cx="303580" cy="3035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6477000" y="3886200"/>
            <a:ext cx="2667000" cy="2221515"/>
            <a:chOff x="2307406" y="1990121"/>
            <a:chExt cx="2667000" cy="2221515"/>
          </a:xfrm>
        </p:grpSpPr>
        <p:sp>
          <p:nvSpPr>
            <p:cNvPr id="19" name="Rectangle 18"/>
            <p:cNvSpPr/>
            <p:nvPr/>
          </p:nvSpPr>
          <p:spPr>
            <a:xfrm>
              <a:off x="2536006" y="1990121"/>
              <a:ext cx="1220647" cy="222151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307406" y="2054606"/>
              <a:ext cx="2667000" cy="392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861" tIns="0" rIns="0" bIns="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/>
                <a:t>Go to the Book Issue Details section</a:t>
              </a:r>
              <a:endParaRPr lang="en-US" sz="2000" kern="12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4572000" y="4484675"/>
            <a:ext cx="392125" cy="39212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5166354" y="2757011"/>
            <a:ext cx="2758446" cy="2729389"/>
            <a:chOff x="3756654" y="1563211"/>
            <a:chExt cx="2758446" cy="2729389"/>
          </a:xfrm>
        </p:grpSpPr>
        <p:sp>
          <p:nvSpPr>
            <p:cNvPr id="17" name="Rectangle 16"/>
            <p:cNvSpPr/>
            <p:nvPr/>
          </p:nvSpPr>
          <p:spPr>
            <a:xfrm>
              <a:off x="3756654" y="1563211"/>
              <a:ext cx="1264920" cy="264842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3771900" y="3454400"/>
              <a:ext cx="2743200" cy="838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7779" tIns="0" rIns="0" bIns="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Click on Return Book</a:t>
              </a:r>
              <a:endParaRPr lang="en-US" sz="2000" kern="1200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2514600" y="4953000"/>
            <a:ext cx="499643" cy="49964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2971800" y="2496121"/>
            <a:ext cx="4724394" cy="5594795"/>
            <a:chOff x="1562100" y="1302321"/>
            <a:chExt cx="4724394" cy="5594795"/>
          </a:xfrm>
        </p:grpSpPr>
        <p:sp>
          <p:nvSpPr>
            <p:cNvPr id="15" name="Rectangle 14"/>
            <p:cNvSpPr/>
            <p:nvPr/>
          </p:nvSpPr>
          <p:spPr>
            <a:xfrm>
              <a:off x="5021574" y="1302321"/>
              <a:ext cx="1264920" cy="290931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562100" y="3987800"/>
              <a:ext cx="1264920" cy="29093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4751" tIns="0" rIns="0" bIns="0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Confirm</a:t>
              </a:r>
              <a:endParaRPr lang="en-US" sz="2000" kern="1200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0"/>
            <a:ext cx="838517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15240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List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books and </a:t>
            </a:r>
            <a:r>
              <a:rPr kumimoji="0" lang="en-US" sz="33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ebooks</a:t>
            </a: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issued by User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pPr>
              <a:buNone/>
            </a:pPr>
            <a:r>
              <a:rPr lang="en-US" dirty="0" smtClean="0">
                <a:hlinkClick r:id="rId2" action="ppaction://hlinksldjump"/>
              </a:rPr>
              <a:t>Go Back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My Library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4484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79064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RFQ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2983" y="1609725"/>
            <a:ext cx="586743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377801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RFQ 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1742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08989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Architecture and Technology Stack</a:t>
            </a:r>
            <a:endParaRPr lang="en-US" dirty="0"/>
          </a:p>
        </p:txBody>
      </p:sp>
      <p:pic>
        <p:nvPicPr>
          <p:cNvPr id="4" name="Content Placeholder 3" descr="DotNet Architec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534400" cy="465137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library Management is used by companies to issue hard copy books primarily but it is also used to lend other resources like </a:t>
            </a:r>
            <a:r>
              <a:rPr lang="en-US" dirty="0" err="1" smtClean="0"/>
              <a:t>ebook</a:t>
            </a:r>
            <a:r>
              <a:rPr lang="en-US" dirty="0" smtClean="0"/>
              <a:t> and media like videos, music, pictures and other items.</a:t>
            </a:r>
          </a:p>
          <a:p>
            <a:endParaRPr lang="en-US" dirty="0" smtClean="0"/>
          </a:p>
          <a:p>
            <a:r>
              <a:rPr lang="en-US" dirty="0" smtClean="0"/>
              <a:t>This system is an existing Library Management System product which was recently implemented for a client.</a:t>
            </a:r>
          </a:p>
          <a:p>
            <a:endParaRPr lang="en-US" dirty="0" smtClean="0"/>
          </a:p>
          <a:p>
            <a:r>
              <a:rPr lang="en-US" dirty="0" smtClean="0"/>
              <a:t>It can be enhanced to meet your needs further.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258677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Book Management</a:t>
            </a:r>
          </a:p>
          <a:p>
            <a:pPr lvl="1"/>
            <a:r>
              <a:rPr lang="en-US" dirty="0" smtClean="0"/>
              <a:t>Creation </a:t>
            </a:r>
          </a:p>
          <a:p>
            <a:pPr lvl="1"/>
            <a:r>
              <a:rPr lang="en-US" dirty="0" smtClean="0"/>
              <a:t>Modification</a:t>
            </a:r>
          </a:p>
          <a:p>
            <a:pPr lvl="1"/>
            <a:r>
              <a:rPr lang="en-US" dirty="0" smtClean="0"/>
              <a:t>Deletion</a:t>
            </a:r>
          </a:p>
          <a:p>
            <a:pPr lvl="1"/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Return</a:t>
            </a:r>
          </a:p>
          <a:p>
            <a:r>
              <a:rPr lang="en-US" dirty="0" err="1" smtClean="0"/>
              <a:t>Ebook</a:t>
            </a:r>
            <a:r>
              <a:rPr lang="en-US" dirty="0" smtClean="0"/>
              <a:t> Management</a:t>
            </a:r>
          </a:p>
          <a:p>
            <a:pPr lvl="1"/>
            <a:r>
              <a:rPr lang="en-US" dirty="0" smtClean="0"/>
              <a:t>Creation</a:t>
            </a:r>
          </a:p>
          <a:p>
            <a:pPr lvl="1"/>
            <a:r>
              <a:rPr lang="en-US" dirty="0" smtClean="0"/>
              <a:t>Modification</a:t>
            </a:r>
          </a:p>
          <a:p>
            <a:pPr lvl="1"/>
            <a:r>
              <a:rPr lang="en-US" dirty="0" smtClean="0"/>
              <a:t>Deletion</a:t>
            </a:r>
          </a:p>
          <a:p>
            <a:pPr lvl="1"/>
            <a:r>
              <a:rPr lang="en-US" dirty="0" smtClean="0"/>
              <a:t>Issue</a:t>
            </a:r>
          </a:p>
          <a:p>
            <a:pPr lvl="1"/>
            <a:r>
              <a:rPr lang="en-US" dirty="0" smtClean="0"/>
              <a:t>Download</a:t>
            </a:r>
          </a:p>
          <a:p>
            <a:pPr lvl="1"/>
            <a:r>
              <a:rPr lang="en-US" dirty="0" smtClean="0"/>
              <a:t>Preview</a:t>
            </a:r>
          </a:p>
          <a:p>
            <a:pPr lvl="1"/>
            <a:r>
              <a:rPr lang="en-US" dirty="0" smtClean="0"/>
              <a:t>Return</a:t>
            </a:r>
          </a:p>
          <a:p>
            <a:pPr lvl="1"/>
            <a:endParaRPr lang="en-US" dirty="0" smtClean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4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Map Management</a:t>
            </a:r>
          </a:p>
          <a:p>
            <a:pPr lvl="1"/>
            <a:r>
              <a:rPr lang="en-US" dirty="0" smtClean="0"/>
              <a:t>Add / Modify /Delete Maps</a:t>
            </a:r>
          </a:p>
          <a:p>
            <a:pPr lvl="1"/>
            <a:r>
              <a:rPr lang="en-US" dirty="0" smtClean="0"/>
              <a:t>Download Maps</a:t>
            </a:r>
          </a:p>
          <a:p>
            <a:r>
              <a:rPr lang="en-US" dirty="0" smtClean="0"/>
              <a:t>Invoices Management</a:t>
            </a:r>
          </a:p>
          <a:p>
            <a:pPr lvl="1"/>
            <a:r>
              <a:rPr lang="en-US" dirty="0"/>
              <a:t>Add / Modify /</a:t>
            </a:r>
            <a:r>
              <a:rPr lang="en-US" dirty="0" smtClean="0"/>
              <a:t>Delete Invoices</a:t>
            </a:r>
          </a:p>
          <a:p>
            <a:pPr lvl="1"/>
            <a:r>
              <a:rPr lang="en-US" dirty="0" smtClean="0"/>
              <a:t>Preview Invoices</a:t>
            </a:r>
          </a:p>
          <a:p>
            <a:pPr lvl="1"/>
            <a:r>
              <a:rPr lang="en-US" dirty="0" smtClean="0"/>
              <a:t>Approve / </a:t>
            </a:r>
            <a:r>
              <a:rPr lang="en-US" dirty="0" err="1" smtClean="0"/>
              <a:t>UnApprove</a:t>
            </a:r>
            <a:r>
              <a:rPr lang="en-US" dirty="0" smtClean="0"/>
              <a:t> Invoices</a:t>
            </a:r>
          </a:p>
          <a:p>
            <a:r>
              <a:rPr lang="en-US" dirty="0" smtClean="0"/>
              <a:t>Media Management</a:t>
            </a:r>
          </a:p>
          <a:p>
            <a:pPr lvl="1"/>
            <a:r>
              <a:rPr lang="en-US" dirty="0" smtClean="0"/>
              <a:t>Add/Modify Delete Media</a:t>
            </a:r>
          </a:p>
          <a:p>
            <a:pPr lvl="1"/>
            <a:r>
              <a:rPr lang="en-US" dirty="0" smtClean="0"/>
              <a:t>Manage </a:t>
            </a:r>
            <a:r>
              <a:rPr lang="en-US" dirty="0" err="1" smtClean="0"/>
              <a:t>Favourite</a:t>
            </a:r>
            <a:r>
              <a:rPr lang="en-US" dirty="0" smtClean="0"/>
              <a:t> Media</a:t>
            </a:r>
          </a:p>
          <a:p>
            <a:pPr lvl="1"/>
            <a:r>
              <a:rPr lang="en-US" dirty="0" smtClean="0"/>
              <a:t>Archive Media</a:t>
            </a:r>
          </a:p>
          <a:p>
            <a:pPr lvl="1"/>
            <a:r>
              <a:rPr lang="en-US" dirty="0" smtClean="0"/>
              <a:t>View Media</a:t>
            </a:r>
          </a:p>
          <a:p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Items Issued Report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3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Management </a:t>
            </a:r>
          </a:p>
          <a:p>
            <a:pPr lvl="1"/>
            <a:r>
              <a:rPr lang="en-US" dirty="0" smtClean="0"/>
              <a:t>Add / Modify /Delete Users</a:t>
            </a:r>
          </a:p>
          <a:p>
            <a:pPr lvl="1"/>
            <a:r>
              <a:rPr lang="en-US" dirty="0" smtClean="0"/>
              <a:t>Add / Modify / Delete Roles</a:t>
            </a:r>
          </a:p>
          <a:p>
            <a:pPr lvl="1"/>
            <a:r>
              <a:rPr lang="en-US" dirty="0"/>
              <a:t>Role based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Enhanced Security</a:t>
            </a:r>
          </a:p>
          <a:p>
            <a:pPr lvl="1"/>
            <a:r>
              <a:rPr lang="en-US" dirty="0" smtClean="0"/>
              <a:t>Media access needs OTP based security</a:t>
            </a:r>
          </a:p>
          <a:p>
            <a:pPr lvl="1"/>
            <a:r>
              <a:rPr lang="en-US" dirty="0" smtClean="0"/>
              <a:t>Login needs </a:t>
            </a:r>
            <a:r>
              <a:rPr lang="en-US" dirty="0" err="1" smtClean="0"/>
              <a:t>captcha</a:t>
            </a:r>
            <a:r>
              <a:rPr lang="en-US" dirty="0"/>
              <a:t> </a:t>
            </a:r>
            <a:r>
              <a:rPr lang="en-US" dirty="0" smtClean="0"/>
              <a:t>security</a:t>
            </a:r>
          </a:p>
          <a:p>
            <a:r>
              <a:rPr lang="en-US" dirty="0" smtClean="0"/>
              <a:t>Home page display of New </a:t>
            </a:r>
            <a:r>
              <a:rPr lang="en-US" dirty="0"/>
              <a:t>Books Added this </a:t>
            </a:r>
            <a:r>
              <a:rPr lang="en-US" dirty="0" smtClean="0"/>
              <a:t>Week with auto </a:t>
            </a:r>
            <a:r>
              <a:rPr lang="en-US" dirty="0" err="1" smtClean="0"/>
              <a:t>updation</a:t>
            </a:r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22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Planned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Digitally Signing the Invoice documents</a:t>
            </a:r>
          </a:p>
          <a:p>
            <a:r>
              <a:rPr lang="en-US" dirty="0" smtClean="0"/>
              <a:t>Intelligent RFQ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917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  <a:p>
            <a:endParaRPr lang="en-US" dirty="0" smtClean="0">
              <a:hlinkClick r:id="rId2" action="ppaction://hlinksldjump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541</TotalTime>
  <Words>501</Words>
  <Application>Microsoft Office PowerPoint</Application>
  <PresentationFormat>On-screen Show (4:3)</PresentationFormat>
  <Paragraphs>200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Opulent</vt:lpstr>
      <vt:lpstr>Library Management System</vt:lpstr>
      <vt:lpstr>About Espire Systems Private Limited</vt:lpstr>
      <vt:lpstr>Library Management System</vt:lpstr>
      <vt:lpstr>The Process</vt:lpstr>
      <vt:lpstr>Features</vt:lpstr>
      <vt:lpstr>Features</vt:lpstr>
      <vt:lpstr>Features</vt:lpstr>
      <vt:lpstr>Upcoming Planned Features</vt:lpstr>
      <vt:lpstr>Login</vt:lpstr>
      <vt:lpstr>Library Management – home page </vt:lpstr>
      <vt:lpstr>Search Library Items</vt:lpstr>
      <vt:lpstr>Issue Book</vt:lpstr>
      <vt:lpstr>Library Management – Issue Book</vt:lpstr>
      <vt:lpstr>Issue/ Use eBook</vt:lpstr>
      <vt:lpstr>Library Management Issue EBooks</vt:lpstr>
      <vt:lpstr>Issue / Use Media</vt:lpstr>
      <vt:lpstr>Save Maps</vt:lpstr>
      <vt:lpstr>Use/Issue Media- Security</vt:lpstr>
      <vt:lpstr>Use/Issue Media- Security</vt:lpstr>
      <vt:lpstr>Use/Issue Media- View</vt:lpstr>
      <vt:lpstr>Return Items</vt:lpstr>
      <vt:lpstr>Reports</vt:lpstr>
      <vt:lpstr>Log Out</vt:lpstr>
      <vt:lpstr>Upcoming My Library</vt:lpstr>
      <vt:lpstr>Intelligent RFQ</vt:lpstr>
      <vt:lpstr>Intelligent RFQ </vt:lpstr>
      <vt:lpstr>Proposed Architecture and Technology Stack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Management System</dc:title>
  <dc:creator>sweta</dc:creator>
  <cp:lastModifiedBy>ESPL</cp:lastModifiedBy>
  <cp:revision>62</cp:revision>
  <dcterms:created xsi:type="dcterms:W3CDTF">2019-11-13T06:03:20Z</dcterms:created>
  <dcterms:modified xsi:type="dcterms:W3CDTF">2020-05-20T14:59:52Z</dcterms:modified>
</cp:coreProperties>
</file>