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2" r:id="rId5"/>
    <p:sldId id="264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FCFD485-316D-40B3-83F7-AF29211CC5F5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4372B39-D3C2-4BD5-8E9D-7F18166275A8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82.75.187.163:8082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182.76.187.163:808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82.76.187.163:808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Espire</a:t>
            </a:r>
            <a:r>
              <a:rPr lang="en-US" dirty="0" smtClean="0"/>
              <a:t> System </a:t>
            </a:r>
            <a:r>
              <a:rPr lang="en-US" dirty="0" err="1" smtClean="0"/>
              <a:t>Pvt</a:t>
            </a:r>
            <a:r>
              <a:rPr lang="en-US" dirty="0" smtClean="0"/>
              <a:t> Ltd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 ATS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20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 platform to Track/show the route taken by a vehicle or an individual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Works through the use of a smart mobile phone which acts as a GPS device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Shows characteristics like Latitude, Longitude, speed, Phone battery level, Distance and Total Distance travelled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It is a Cloud based Solution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GeoATS</a:t>
            </a:r>
            <a:r>
              <a:rPr lang="en-US" dirty="0" smtClean="0"/>
              <a:t> has a real-time </a:t>
            </a:r>
            <a:r>
              <a:rPr lang="en-US" dirty="0"/>
              <a:t>map view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 ATS –Features beta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02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GeoATS</a:t>
            </a:r>
            <a:r>
              <a:rPr lang="en-US" dirty="0" smtClean="0"/>
              <a:t>-Route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64096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1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GeoATS</a:t>
            </a:r>
            <a:r>
              <a:rPr lang="en-US" dirty="0" smtClean="0"/>
              <a:t>-Speed</a:t>
            </a: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52650"/>
            <a:ext cx="8424936" cy="358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4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Traccar</a:t>
            </a:r>
            <a:r>
              <a:rPr lang="en-US" dirty="0" smtClean="0"/>
              <a:t> Mobile Client</a:t>
            </a:r>
          </a:p>
          <a:p>
            <a:r>
              <a:rPr lang="en-US" dirty="0" smtClean="0"/>
              <a:t>Geo ATS Server </a:t>
            </a:r>
            <a:r>
              <a:rPr lang="en-US" dirty="0" err="1" smtClean="0"/>
              <a:t>Server</a:t>
            </a:r>
            <a:r>
              <a:rPr lang="en-US" dirty="0" smtClean="0"/>
              <a:t>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GeoATS</a:t>
            </a:r>
            <a:r>
              <a:rPr lang="en-US" dirty="0" smtClean="0"/>
              <a:t> Components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733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Configure </a:t>
            </a:r>
            <a:r>
              <a:rPr lang="en-US" dirty="0" err="1" smtClean="0"/>
              <a:t>GeoATS</a:t>
            </a:r>
            <a:r>
              <a:rPr lang="en-US" dirty="0" smtClean="0"/>
              <a:t> Client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dirty="0" smtClean="0"/>
              <a:t>Install </a:t>
            </a:r>
            <a:r>
              <a:rPr lang="en-US" dirty="0" err="1" smtClean="0"/>
              <a:t>Traccar</a:t>
            </a:r>
            <a:r>
              <a:rPr lang="en-US" dirty="0" smtClean="0"/>
              <a:t> Client (green logo) from Google Play Store on mobile device.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dirty="0" smtClean="0"/>
              <a:t>Configure the client by updating the server URL to </a:t>
            </a:r>
            <a:r>
              <a:rPr lang="en-US" dirty="0" smtClean="0">
                <a:hlinkClick r:id="rId2"/>
              </a:rPr>
              <a:t>http://182.75.187.163:8082</a:t>
            </a:r>
            <a:endParaRPr lang="en-US" dirty="0" smtClean="0"/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dirty="0" smtClean="0"/>
              <a:t>Update Frequency to 5 seconds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GeoATS</a:t>
            </a:r>
            <a:r>
              <a:rPr lang="en-US" dirty="0" smtClean="0"/>
              <a:t> - Configure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51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Configure </a:t>
            </a:r>
            <a:r>
              <a:rPr lang="en-US" dirty="0" err="1" smtClean="0"/>
              <a:t>GeoATS</a:t>
            </a:r>
            <a:r>
              <a:rPr lang="en-US" dirty="0" smtClean="0"/>
              <a:t> Server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dirty="0" smtClean="0"/>
              <a:t>Login to the Server at </a:t>
            </a:r>
            <a:r>
              <a:rPr lang="en-IN" dirty="0" smtClean="0">
                <a:hlinkClick r:id="rId2"/>
              </a:rPr>
              <a:t>http://182.76.187.163:8082/</a:t>
            </a:r>
            <a:r>
              <a:rPr lang="en-IN" dirty="0" smtClean="0"/>
              <a:t> 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dirty="0" smtClean="0"/>
              <a:t>Add the recently configured client by adding the Device Name and the Device Identifier on the server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GeoATS</a:t>
            </a:r>
            <a:r>
              <a:rPr lang="en-US" dirty="0" smtClean="0"/>
              <a:t> - Configure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9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Login to the server at </a:t>
            </a:r>
            <a:r>
              <a:rPr lang="en-IN" dirty="0" smtClean="0">
                <a:hlinkClick r:id="rId2"/>
              </a:rPr>
              <a:t>http://182.76.187.163:8082/</a:t>
            </a:r>
            <a:endParaRPr lang="en-IN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Under Reports section; in the type Select Route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Click Configure to select the Device/Individual name, period of route information to view, check Show markers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Click on Show button to view the Route taken by the device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/ View Device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59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299</TotalTime>
  <Words>198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Geo ATS</vt:lpstr>
      <vt:lpstr>Geo ATS –Features beta</vt:lpstr>
      <vt:lpstr>GeoATS-Route</vt:lpstr>
      <vt:lpstr>GeoATS-Speed</vt:lpstr>
      <vt:lpstr>GeoATS Components</vt:lpstr>
      <vt:lpstr>GeoATS - Configure</vt:lpstr>
      <vt:lpstr>GeoATS - Configure</vt:lpstr>
      <vt:lpstr>Track / View Device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ATS</dc:title>
  <dc:creator>ESPL</dc:creator>
  <cp:lastModifiedBy>ESPL</cp:lastModifiedBy>
  <cp:revision>10</cp:revision>
  <dcterms:created xsi:type="dcterms:W3CDTF">2020-05-07T10:44:41Z</dcterms:created>
  <dcterms:modified xsi:type="dcterms:W3CDTF">2020-05-20T14:58:37Z</dcterms:modified>
</cp:coreProperties>
</file>