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2" r:id="rId2"/>
    <p:sldId id="270" r:id="rId3"/>
    <p:sldId id="281" r:id="rId4"/>
    <p:sldId id="275" r:id="rId5"/>
    <p:sldId id="283" r:id="rId6"/>
    <p:sldId id="277" r:id="rId7"/>
    <p:sldId id="278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2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E8E41-F007-4D62-816E-3E4B24948D00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7AD5A2-EBB0-4247-8AB2-15488C81F900}">
      <dgm:prSet phldrT="[Text]" custT="1"/>
      <dgm:spPr/>
      <dgm:t>
        <a:bodyPr/>
        <a:lstStyle/>
        <a:p>
          <a:r>
            <a:rPr lang="en-IN" sz="1800" dirty="0" smtClean="0"/>
            <a:t>Cloud based attendance System</a:t>
          </a:r>
          <a:endParaRPr lang="en-IN" sz="1800" dirty="0"/>
        </a:p>
      </dgm:t>
    </dgm:pt>
    <dgm:pt modelId="{F8717309-602C-40FB-8ECF-6FCBC3DEC35F}" type="parTrans" cxnId="{8CB60E05-0C8C-47C0-8A9F-3071C6B7094C}">
      <dgm:prSet/>
      <dgm:spPr/>
      <dgm:t>
        <a:bodyPr/>
        <a:lstStyle/>
        <a:p>
          <a:endParaRPr lang="en-IN"/>
        </a:p>
      </dgm:t>
    </dgm:pt>
    <dgm:pt modelId="{92283C15-7798-4723-876A-43F90F282202}" type="sibTrans" cxnId="{8CB60E05-0C8C-47C0-8A9F-3071C6B7094C}">
      <dgm:prSet/>
      <dgm:spPr/>
      <dgm:t>
        <a:bodyPr/>
        <a:lstStyle/>
        <a:p>
          <a:endParaRPr lang="en-IN"/>
        </a:p>
      </dgm:t>
    </dgm:pt>
    <dgm:pt modelId="{9494B198-2EFC-4764-8F46-839B268D56D9}">
      <dgm:prSet phldrT="[Text]" custT="1"/>
      <dgm:spPr/>
      <dgm:t>
        <a:bodyPr/>
        <a:lstStyle/>
        <a:p>
          <a:pPr algn="l"/>
          <a:r>
            <a:rPr lang="en-IN" sz="1800" dirty="0" smtClean="0"/>
            <a:t>Register once and use multi-location</a:t>
          </a:r>
          <a:endParaRPr lang="en-IN" sz="1800" dirty="0"/>
        </a:p>
      </dgm:t>
    </dgm:pt>
    <dgm:pt modelId="{3BCA0F86-B52B-4C2E-B265-934E2BA075B4}" type="parTrans" cxnId="{DF7B5717-5BCB-4A0B-A543-788C7D82E6CF}">
      <dgm:prSet/>
      <dgm:spPr/>
      <dgm:t>
        <a:bodyPr/>
        <a:lstStyle/>
        <a:p>
          <a:endParaRPr lang="en-IN"/>
        </a:p>
      </dgm:t>
    </dgm:pt>
    <dgm:pt modelId="{C13140BE-4E14-4810-8B52-9E293D18480D}" type="sibTrans" cxnId="{DF7B5717-5BCB-4A0B-A543-788C7D82E6CF}">
      <dgm:prSet/>
      <dgm:spPr/>
      <dgm:t>
        <a:bodyPr/>
        <a:lstStyle/>
        <a:p>
          <a:endParaRPr lang="en-IN"/>
        </a:p>
      </dgm:t>
    </dgm:pt>
    <dgm:pt modelId="{3DD4D1FB-36B3-4825-885F-46704F4F63A7}">
      <dgm:prSet phldrT="[Text]" custT="1"/>
      <dgm:spPr/>
      <dgm:t>
        <a:bodyPr/>
        <a:lstStyle/>
        <a:p>
          <a:pPr algn="ctr"/>
          <a:r>
            <a:rPr lang="en-IN" sz="1800" dirty="0" smtClean="0"/>
            <a:t>  Registers up to 10 fingers</a:t>
          </a:r>
          <a:endParaRPr lang="en-IN" sz="1800" dirty="0"/>
        </a:p>
      </dgm:t>
    </dgm:pt>
    <dgm:pt modelId="{0215A518-9669-48C3-9694-B0FBDC16C87E}" type="parTrans" cxnId="{67267AB3-5432-497E-B6E5-64D0C9B88C1C}">
      <dgm:prSet/>
      <dgm:spPr/>
      <dgm:t>
        <a:bodyPr/>
        <a:lstStyle/>
        <a:p>
          <a:endParaRPr lang="en-IN"/>
        </a:p>
      </dgm:t>
    </dgm:pt>
    <dgm:pt modelId="{1C147B30-6313-49DD-AC95-EF593907DFF6}" type="sibTrans" cxnId="{67267AB3-5432-497E-B6E5-64D0C9B88C1C}">
      <dgm:prSet/>
      <dgm:spPr/>
      <dgm:t>
        <a:bodyPr/>
        <a:lstStyle/>
        <a:p>
          <a:endParaRPr lang="en-IN"/>
        </a:p>
      </dgm:t>
    </dgm:pt>
    <dgm:pt modelId="{750A9C0C-1B89-43B2-8610-05A3E6978D96}" type="pres">
      <dgm:prSet presAssocID="{5D4E8E41-F007-4D62-816E-3E4B24948D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68E1BD3C-F969-4717-B510-15E79131241B}" type="pres">
      <dgm:prSet presAssocID="{FA7AD5A2-EBB0-4247-8AB2-15488C81F900}" presName="composite" presStyleCnt="0"/>
      <dgm:spPr/>
    </dgm:pt>
    <dgm:pt modelId="{4F5A31DB-8285-4282-9E2B-FAC2681E0C87}" type="pres">
      <dgm:prSet presAssocID="{FA7AD5A2-EBB0-4247-8AB2-15488C81F900}" presName="Accent" presStyleLbl="alignNode1" presStyleIdx="0" presStyleCnt="5" custScaleX="301103">
        <dgm:presLayoutVars>
          <dgm:chMax val="0"/>
          <dgm:chPref val="0"/>
        </dgm:presLayoutVars>
      </dgm:prSet>
      <dgm:spPr/>
    </dgm:pt>
    <dgm:pt modelId="{8F0F0382-B983-44EE-8B60-1F78AD07CE1D}" type="pres">
      <dgm:prSet presAssocID="{FA7AD5A2-EBB0-4247-8AB2-15488C81F900}" presName="Image" presStyleLbl="bgImgPlace1" presStyleIdx="0" presStyleCnt="3" custScaleX="104874" custLinFactNeighborX="-11341" custLinFactNeighborY="-852">
        <dgm:presLayoutVars>
          <dgm:chMax val="0"/>
          <dgm:chPref val="0"/>
          <dgm:bulletEnabled val="1"/>
        </dgm:presLayoutVars>
      </dgm:prSet>
      <dgm:spPr/>
    </dgm:pt>
    <dgm:pt modelId="{97109420-E5EC-4EED-B9A7-4BC4ADA46817}" type="pres">
      <dgm:prSet presAssocID="{FA7AD5A2-EBB0-4247-8AB2-15488C81F900}" presName="Parent" presStyleLbl="fgAccFollowNode1" presStyleIdx="0" presStyleCnt="3" custScaleX="278361" custLinFactNeighborX="47581" custLinFactNeighborY="-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CFE429-2141-4AC3-92A3-84BF3FE0B87B}" type="pres">
      <dgm:prSet presAssocID="{FA7AD5A2-EBB0-4247-8AB2-15488C81F900}" presName="Space" presStyleCnt="0">
        <dgm:presLayoutVars>
          <dgm:chMax val="0"/>
          <dgm:chPref val="0"/>
        </dgm:presLayoutVars>
      </dgm:prSet>
      <dgm:spPr/>
    </dgm:pt>
    <dgm:pt modelId="{002CC1D8-9CCD-4549-B711-513766CBCB5A}" type="pres">
      <dgm:prSet presAssocID="{92283C15-7798-4723-876A-43F90F282202}" presName="ConnectorComposite" presStyleCnt="0"/>
      <dgm:spPr/>
    </dgm:pt>
    <dgm:pt modelId="{81C91105-9977-42FD-AA96-583A3F66666C}" type="pres">
      <dgm:prSet presAssocID="{92283C15-7798-4723-876A-43F90F282202}" presName="TopSpacing" presStyleCnt="0"/>
      <dgm:spPr/>
    </dgm:pt>
    <dgm:pt modelId="{D0F1F3ED-20A1-4F7B-BE1A-C0D1EECE9467}" type="pres">
      <dgm:prSet presAssocID="{92283C15-7798-4723-876A-43F90F282202}" presName="Connector" presStyleLbl="alignNode1" presStyleIdx="1" presStyleCnt="5" custScaleX="126094" custScaleY="78614" custLinFactNeighborX="5385" custLinFactNeighborY="-517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4DCEB880-77F0-412D-8A63-894AEEBF01BB}" type="pres">
      <dgm:prSet presAssocID="{92283C15-7798-4723-876A-43F90F282202}" presName="BottomSpacing" presStyleCnt="0"/>
      <dgm:spPr/>
    </dgm:pt>
    <dgm:pt modelId="{B6D6CD25-3789-471D-82E1-56D5D5E867B7}" type="pres">
      <dgm:prSet presAssocID="{9494B198-2EFC-4764-8F46-839B268D56D9}" presName="composite" presStyleCnt="0"/>
      <dgm:spPr/>
    </dgm:pt>
    <dgm:pt modelId="{9A295F41-BC38-4F7E-A07A-AE45FF991898}" type="pres">
      <dgm:prSet presAssocID="{9494B198-2EFC-4764-8F46-839B268D56D9}" presName="Accent" presStyleLbl="alignNode1" presStyleIdx="2" presStyleCnt="5" custScaleX="313061" custScaleY="100004" custLinFactNeighborY="-12000">
        <dgm:presLayoutVars>
          <dgm:chMax val="0"/>
          <dgm:chPref val="0"/>
        </dgm:presLayoutVars>
      </dgm:prSet>
      <dgm:spPr/>
    </dgm:pt>
    <dgm:pt modelId="{67925BF5-AA48-4886-811B-7BB38A30F876}" type="pres">
      <dgm:prSet presAssocID="{9494B198-2EFC-4764-8F46-839B268D56D9}" presName="Image" presStyleLbl="bgImgPlace1" presStyleIdx="1" presStyleCnt="3" custScaleX="99966" custScaleY="106452" custLinFactNeighborX="9758" custLinFactNeighborY="-13443">
        <dgm:presLayoutVars>
          <dgm:chMax val="0"/>
          <dgm:chPref val="0"/>
          <dgm:bulletEnabled val="1"/>
        </dgm:presLayoutVars>
      </dgm:prSet>
      <dgm:spPr/>
    </dgm:pt>
    <dgm:pt modelId="{37FF28A8-103E-49B8-A60B-44F4B82C317A}" type="pres">
      <dgm:prSet presAssocID="{9494B198-2EFC-4764-8F46-839B268D56D9}" presName="Parent" presStyleLbl="fgAccFollowNode1" presStyleIdx="1" presStyleCnt="3" custScaleX="293693" custScaleY="97448" custLinFactNeighborX="-44784" custLinFactNeighborY="-15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A6C911-46BB-478F-8E41-41228B951031}" type="pres">
      <dgm:prSet presAssocID="{9494B198-2EFC-4764-8F46-839B268D56D9}" presName="Space" presStyleCnt="0">
        <dgm:presLayoutVars>
          <dgm:chMax val="0"/>
          <dgm:chPref val="0"/>
        </dgm:presLayoutVars>
      </dgm:prSet>
      <dgm:spPr/>
    </dgm:pt>
    <dgm:pt modelId="{28C2BA79-F527-4788-BC89-4C2E6EFA6B9B}" type="pres">
      <dgm:prSet presAssocID="{C13140BE-4E14-4810-8B52-9E293D18480D}" presName="ConnectorComposite" presStyleCnt="0"/>
      <dgm:spPr/>
    </dgm:pt>
    <dgm:pt modelId="{0786CCB0-C3FC-44B7-9DF0-DB4B068538A5}" type="pres">
      <dgm:prSet presAssocID="{C13140BE-4E14-4810-8B52-9E293D18480D}" presName="TopSpacing" presStyleCnt="0"/>
      <dgm:spPr/>
    </dgm:pt>
    <dgm:pt modelId="{77D96ED5-0842-40B5-9408-AAF4CCB08581}" type="pres">
      <dgm:prSet presAssocID="{C13140BE-4E14-4810-8B52-9E293D18480D}" presName="Connector" presStyleLbl="alignNode1" presStyleIdx="3" presStyleCnt="5" custScaleX="126094" custScaleY="99999" custLinFactNeighborY="-95146"/>
      <dgm:spPr/>
    </dgm:pt>
    <dgm:pt modelId="{2ADBC875-2801-40DD-9B08-902103BAEB28}" type="pres">
      <dgm:prSet presAssocID="{C13140BE-4E14-4810-8B52-9E293D18480D}" presName="BottomSpacing" presStyleCnt="0"/>
      <dgm:spPr/>
    </dgm:pt>
    <dgm:pt modelId="{F4B156FB-172B-4C28-A654-3DB2C3AD6129}" type="pres">
      <dgm:prSet presAssocID="{3DD4D1FB-36B3-4825-885F-46704F4F63A7}" presName="composite" presStyleCnt="0"/>
      <dgm:spPr/>
    </dgm:pt>
    <dgm:pt modelId="{4C17C9E0-EBB0-4109-99BA-162BEF422E71}" type="pres">
      <dgm:prSet presAssocID="{3DD4D1FB-36B3-4825-885F-46704F4F63A7}" presName="Accent" presStyleLbl="alignNode1" presStyleIdx="4" presStyleCnt="5" custScaleX="277062" custLinFactNeighborY="-15713">
        <dgm:presLayoutVars>
          <dgm:chMax val="0"/>
          <dgm:chPref val="0"/>
        </dgm:presLayoutVars>
      </dgm:prSet>
      <dgm:spPr/>
    </dgm:pt>
    <dgm:pt modelId="{4272D25D-ED9A-4DF0-8BC9-FAD0E8D4D738}" type="pres">
      <dgm:prSet presAssocID="{3DD4D1FB-36B3-4825-885F-46704F4F63A7}" presName="Image" presStyleLbl="bgImgPlace1" presStyleIdx="2" presStyleCnt="3" custLinFactNeighborY="-1689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5AE4C13-44B3-430A-956C-6DD1C9422CCC}" type="pres">
      <dgm:prSet presAssocID="{3DD4D1FB-36B3-4825-885F-46704F4F63A7}" presName="Parent" presStyleLbl="fgAccFollowNode1" presStyleIdx="2" presStyleCnt="3" custScaleX="239945" custScaleY="100013" custLinFactNeighborX="43732" custLinFactNeighborY="-18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963585-A310-4F8C-9FBF-ABE1FC9CB99D}" type="pres">
      <dgm:prSet presAssocID="{3DD4D1FB-36B3-4825-885F-46704F4F63A7}" presName="Space" presStyleCnt="0">
        <dgm:presLayoutVars>
          <dgm:chMax val="0"/>
          <dgm:chPref val="0"/>
        </dgm:presLayoutVars>
      </dgm:prSet>
      <dgm:spPr/>
    </dgm:pt>
  </dgm:ptLst>
  <dgm:cxnLst>
    <dgm:cxn modelId="{14C8EEE9-F823-4BDC-AE33-5EDC353CA16D}" type="presOf" srcId="{9494B198-2EFC-4764-8F46-839B268D56D9}" destId="{37FF28A8-103E-49B8-A60B-44F4B82C317A}" srcOrd="0" destOrd="0" presId="urn:microsoft.com/office/officeart/2008/layout/AlternatingPictureCircles"/>
    <dgm:cxn modelId="{8CB60E05-0C8C-47C0-8A9F-3071C6B7094C}" srcId="{5D4E8E41-F007-4D62-816E-3E4B24948D00}" destId="{FA7AD5A2-EBB0-4247-8AB2-15488C81F900}" srcOrd="0" destOrd="0" parTransId="{F8717309-602C-40FB-8ECF-6FCBC3DEC35F}" sibTransId="{92283C15-7798-4723-876A-43F90F282202}"/>
    <dgm:cxn modelId="{DF7B5717-5BCB-4A0B-A543-788C7D82E6CF}" srcId="{5D4E8E41-F007-4D62-816E-3E4B24948D00}" destId="{9494B198-2EFC-4764-8F46-839B268D56D9}" srcOrd="1" destOrd="0" parTransId="{3BCA0F86-B52B-4C2E-B265-934E2BA075B4}" sibTransId="{C13140BE-4E14-4810-8B52-9E293D18480D}"/>
    <dgm:cxn modelId="{A0316BCB-37C0-448C-BD14-949BD3199C10}" type="presOf" srcId="{3DD4D1FB-36B3-4825-885F-46704F4F63A7}" destId="{85AE4C13-44B3-430A-956C-6DD1C9422CCC}" srcOrd="0" destOrd="0" presId="urn:microsoft.com/office/officeart/2008/layout/AlternatingPictureCircles"/>
    <dgm:cxn modelId="{23B3283F-601A-4194-AE06-24A1C1052203}" type="presOf" srcId="{FA7AD5A2-EBB0-4247-8AB2-15488C81F900}" destId="{97109420-E5EC-4EED-B9A7-4BC4ADA46817}" srcOrd="0" destOrd="0" presId="urn:microsoft.com/office/officeart/2008/layout/AlternatingPictureCircles"/>
    <dgm:cxn modelId="{67267AB3-5432-497E-B6E5-64D0C9B88C1C}" srcId="{5D4E8E41-F007-4D62-816E-3E4B24948D00}" destId="{3DD4D1FB-36B3-4825-885F-46704F4F63A7}" srcOrd="2" destOrd="0" parTransId="{0215A518-9669-48C3-9694-B0FBDC16C87E}" sibTransId="{1C147B30-6313-49DD-AC95-EF593907DFF6}"/>
    <dgm:cxn modelId="{30A6EC13-1F80-484F-A730-330FDC9A2FFE}" type="presOf" srcId="{5D4E8E41-F007-4D62-816E-3E4B24948D00}" destId="{750A9C0C-1B89-43B2-8610-05A3E6978D96}" srcOrd="0" destOrd="0" presId="urn:microsoft.com/office/officeart/2008/layout/AlternatingPictureCircles"/>
    <dgm:cxn modelId="{83F0ADBB-244B-4F13-8A55-21C1C343FCFD}" type="presParOf" srcId="{750A9C0C-1B89-43B2-8610-05A3E6978D96}" destId="{68E1BD3C-F969-4717-B510-15E79131241B}" srcOrd="0" destOrd="0" presId="urn:microsoft.com/office/officeart/2008/layout/AlternatingPictureCircles"/>
    <dgm:cxn modelId="{5E0054E2-FAB9-45AD-96E1-5D63D76AE6B7}" type="presParOf" srcId="{68E1BD3C-F969-4717-B510-15E79131241B}" destId="{4F5A31DB-8285-4282-9E2B-FAC2681E0C87}" srcOrd="0" destOrd="0" presId="urn:microsoft.com/office/officeart/2008/layout/AlternatingPictureCircles"/>
    <dgm:cxn modelId="{E6BC0468-B212-464E-9986-B8E52EC4EF99}" type="presParOf" srcId="{68E1BD3C-F969-4717-B510-15E79131241B}" destId="{8F0F0382-B983-44EE-8B60-1F78AD07CE1D}" srcOrd="1" destOrd="0" presId="urn:microsoft.com/office/officeart/2008/layout/AlternatingPictureCircles"/>
    <dgm:cxn modelId="{01E2BD93-856F-4BCA-A8E5-572FB0F4D1B3}" type="presParOf" srcId="{68E1BD3C-F969-4717-B510-15E79131241B}" destId="{97109420-E5EC-4EED-B9A7-4BC4ADA46817}" srcOrd="2" destOrd="0" presId="urn:microsoft.com/office/officeart/2008/layout/AlternatingPictureCircles"/>
    <dgm:cxn modelId="{C8C19673-6DEB-45B6-87FD-2A85B2864053}" type="presParOf" srcId="{68E1BD3C-F969-4717-B510-15E79131241B}" destId="{2DCFE429-2141-4AC3-92A3-84BF3FE0B87B}" srcOrd="3" destOrd="0" presId="urn:microsoft.com/office/officeart/2008/layout/AlternatingPictureCircles"/>
    <dgm:cxn modelId="{04BA5A3D-9D02-44D2-9B9E-D075AE3BD5F7}" type="presParOf" srcId="{750A9C0C-1B89-43B2-8610-05A3E6978D96}" destId="{002CC1D8-9CCD-4549-B711-513766CBCB5A}" srcOrd="1" destOrd="0" presId="urn:microsoft.com/office/officeart/2008/layout/AlternatingPictureCircles"/>
    <dgm:cxn modelId="{FDEF83A0-3A92-418A-9DC1-966ECB2FC0FB}" type="presParOf" srcId="{002CC1D8-9CCD-4549-B711-513766CBCB5A}" destId="{81C91105-9977-42FD-AA96-583A3F66666C}" srcOrd="0" destOrd="0" presId="urn:microsoft.com/office/officeart/2008/layout/AlternatingPictureCircles"/>
    <dgm:cxn modelId="{5EB0368A-68B0-4066-ACCA-408D2CEF5EF0}" type="presParOf" srcId="{002CC1D8-9CCD-4549-B711-513766CBCB5A}" destId="{D0F1F3ED-20A1-4F7B-BE1A-C0D1EECE9467}" srcOrd="1" destOrd="0" presId="urn:microsoft.com/office/officeart/2008/layout/AlternatingPictureCircles"/>
    <dgm:cxn modelId="{6C96E3BB-B879-4E43-815E-153135484838}" type="presParOf" srcId="{002CC1D8-9CCD-4549-B711-513766CBCB5A}" destId="{4DCEB880-77F0-412D-8A63-894AEEBF01BB}" srcOrd="2" destOrd="0" presId="urn:microsoft.com/office/officeart/2008/layout/AlternatingPictureCircles"/>
    <dgm:cxn modelId="{C8583B26-5E2E-496C-9B8F-A71260E64A23}" type="presParOf" srcId="{750A9C0C-1B89-43B2-8610-05A3E6978D96}" destId="{B6D6CD25-3789-471D-82E1-56D5D5E867B7}" srcOrd="2" destOrd="0" presId="urn:microsoft.com/office/officeart/2008/layout/AlternatingPictureCircles"/>
    <dgm:cxn modelId="{61E71E88-DC05-42F0-BDC4-B73460F4244B}" type="presParOf" srcId="{B6D6CD25-3789-471D-82E1-56D5D5E867B7}" destId="{9A295F41-BC38-4F7E-A07A-AE45FF991898}" srcOrd="0" destOrd="0" presId="urn:microsoft.com/office/officeart/2008/layout/AlternatingPictureCircles"/>
    <dgm:cxn modelId="{2BC177AF-9303-4F26-A031-8640916E0387}" type="presParOf" srcId="{B6D6CD25-3789-471D-82E1-56D5D5E867B7}" destId="{67925BF5-AA48-4886-811B-7BB38A30F876}" srcOrd="1" destOrd="0" presId="urn:microsoft.com/office/officeart/2008/layout/AlternatingPictureCircles"/>
    <dgm:cxn modelId="{B1D39FD8-FD39-45A2-8A66-91ACFE5425AC}" type="presParOf" srcId="{B6D6CD25-3789-471D-82E1-56D5D5E867B7}" destId="{37FF28A8-103E-49B8-A60B-44F4B82C317A}" srcOrd="2" destOrd="0" presId="urn:microsoft.com/office/officeart/2008/layout/AlternatingPictureCircles"/>
    <dgm:cxn modelId="{720B9AD5-5C9B-46E5-8E87-7AE64464426D}" type="presParOf" srcId="{B6D6CD25-3789-471D-82E1-56D5D5E867B7}" destId="{77A6C911-46BB-478F-8E41-41228B951031}" srcOrd="3" destOrd="0" presId="urn:microsoft.com/office/officeart/2008/layout/AlternatingPictureCircles"/>
    <dgm:cxn modelId="{D97DD5A5-46BB-46CB-97F2-2D212BF0591D}" type="presParOf" srcId="{750A9C0C-1B89-43B2-8610-05A3E6978D96}" destId="{28C2BA79-F527-4788-BC89-4C2E6EFA6B9B}" srcOrd="3" destOrd="0" presId="urn:microsoft.com/office/officeart/2008/layout/AlternatingPictureCircles"/>
    <dgm:cxn modelId="{55C16426-76C2-4C50-AC79-6F54491E0436}" type="presParOf" srcId="{28C2BA79-F527-4788-BC89-4C2E6EFA6B9B}" destId="{0786CCB0-C3FC-44B7-9DF0-DB4B068538A5}" srcOrd="0" destOrd="0" presId="urn:microsoft.com/office/officeart/2008/layout/AlternatingPictureCircles"/>
    <dgm:cxn modelId="{86202F61-05A6-472F-8E4C-6EFCA183196A}" type="presParOf" srcId="{28C2BA79-F527-4788-BC89-4C2E6EFA6B9B}" destId="{77D96ED5-0842-40B5-9408-AAF4CCB08581}" srcOrd="1" destOrd="0" presId="urn:microsoft.com/office/officeart/2008/layout/AlternatingPictureCircles"/>
    <dgm:cxn modelId="{C84E7ED1-E10F-4BF3-818B-A5A35D229AF0}" type="presParOf" srcId="{28C2BA79-F527-4788-BC89-4C2E6EFA6B9B}" destId="{2ADBC875-2801-40DD-9B08-902103BAEB28}" srcOrd="2" destOrd="0" presId="urn:microsoft.com/office/officeart/2008/layout/AlternatingPictureCircles"/>
    <dgm:cxn modelId="{7012622E-4F71-4CBE-8830-D66787788A2C}" type="presParOf" srcId="{750A9C0C-1B89-43B2-8610-05A3E6978D96}" destId="{F4B156FB-172B-4C28-A654-3DB2C3AD6129}" srcOrd="4" destOrd="0" presId="urn:microsoft.com/office/officeart/2008/layout/AlternatingPictureCircles"/>
    <dgm:cxn modelId="{B42D36B8-8CDE-4624-833E-EE2EF9156384}" type="presParOf" srcId="{F4B156FB-172B-4C28-A654-3DB2C3AD6129}" destId="{4C17C9E0-EBB0-4109-99BA-162BEF422E71}" srcOrd="0" destOrd="0" presId="urn:microsoft.com/office/officeart/2008/layout/AlternatingPictureCircles"/>
    <dgm:cxn modelId="{F15071FB-E5A5-43DD-8A0F-CC02BDB5DD1A}" type="presParOf" srcId="{F4B156FB-172B-4C28-A654-3DB2C3AD6129}" destId="{4272D25D-ED9A-4DF0-8BC9-FAD0E8D4D738}" srcOrd="1" destOrd="0" presId="urn:microsoft.com/office/officeart/2008/layout/AlternatingPictureCircles"/>
    <dgm:cxn modelId="{3D75A933-B6A9-4A8F-8188-2596DEC16C7C}" type="presParOf" srcId="{F4B156FB-172B-4C28-A654-3DB2C3AD6129}" destId="{85AE4C13-44B3-430A-956C-6DD1C9422CCC}" srcOrd="2" destOrd="0" presId="urn:microsoft.com/office/officeart/2008/layout/AlternatingPictureCircles"/>
    <dgm:cxn modelId="{664DC70A-B642-4AD5-BB8F-2957388639CD}" type="presParOf" srcId="{F4B156FB-172B-4C28-A654-3DB2C3AD6129}" destId="{DB963585-A310-4F8C-9FBF-ABE1FC9CB99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E8E41-F007-4D62-816E-3E4B24948D00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7AD5A2-EBB0-4247-8AB2-15488C81F900}">
      <dgm:prSet phldrT="[Text]" custT="1"/>
      <dgm:spPr/>
      <dgm:t>
        <a:bodyPr/>
        <a:lstStyle/>
        <a:p>
          <a:r>
            <a:rPr lang="en-IN" sz="1800" dirty="0" smtClean="0"/>
            <a:t>Light weight application works on- line and off-line mode</a:t>
          </a:r>
          <a:endParaRPr lang="en-IN" sz="1800" dirty="0"/>
        </a:p>
      </dgm:t>
    </dgm:pt>
    <dgm:pt modelId="{F8717309-602C-40FB-8ECF-6FCBC3DEC35F}" type="parTrans" cxnId="{8CB60E05-0C8C-47C0-8A9F-3071C6B7094C}">
      <dgm:prSet/>
      <dgm:spPr/>
      <dgm:t>
        <a:bodyPr/>
        <a:lstStyle/>
        <a:p>
          <a:endParaRPr lang="en-IN"/>
        </a:p>
      </dgm:t>
    </dgm:pt>
    <dgm:pt modelId="{92283C15-7798-4723-876A-43F90F282202}" type="sibTrans" cxnId="{8CB60E05-0C8C-47C0-8A9F-3071C6B7094C}">
      <dgm:prSet/>
      <dgm:spPr/>
      <dgm:t>
        <a:bodyPr/>
        <a:lstStyle/>
        <a:p>
          <a:endParaRPr lang="en-IN"/>
        </a:p>
      </dgm:t>
    </dgm:pt>
    <dgm:pt modelId="{9494B198-2EFC-4764-8F46-839B268D56D9}">
      <dgm:prSet phldrT="[Text]" custT="1"/>
      <dgm:spPr/>
      <dgm:t>
        <a:bodyPr/>
        <a:lstStyle/>
        <a:p>
          <a:pPr algn="l"/>
          <a:r>
            <a:rPr lang="en-IN" sz="1800" dirty="0" smtClean="0"/>
            <a:t>Supports network of PC/Laptop </a:t>
          </a:r>
          <a:r>
            <a:rPr lang="en-IN" sz="1800" dirty="0" smtClean="0"/>
            <a:t>(WIFI/LAN)</a:t>
          </a:r>
          <a:endParaRPr lang="en-IN" sz="1800" dirty="0"/>
        </a:p>
      </dgm:t>
    </dgm:pt>
    <dgm:pt modelId="{3BCA0F86-B52B-4C2E-B265-934E2BA075B4}" type="parTrans" cxnId="{DF7B5717-5BCB-4A0B-A543-788C7D82E6CF}">
      <dgm:prSet/>
      <dgm:spPr/>
      <dgm:t>
        <a:bodyPr/>
        <a:lstStyle/>
        <a:p>
          <a:endParaRPr lang="en-IN"/>
        </a:p>
      </dgm:t>
    </dgm:pt>
    <dgm:pt modelId="{C13140BE-4E14-4810-8B52-9E293D18480D}" type="sibTrans" cxnId="{DF7B5717-5BCB-4A0B-A543-788C7D82E6CF}">
      <dgm:prSet/>
      <dgm:spPr/>
      <dgm:t>
        <a:bodyPr/>
        <a:lstStyle/>
        <a:p>
          <a:endParaRPr lang="en-IN"/>
        </a:p>
      </dgm:t>
    </dgm:pt>
    <dgm:pt modelId="{3DD4D1FB-36B3-4825-885F-46704F4F63A7}">
      <dgm:prSet phldrT="[Text]" custT="1"/>
      <dgm:spPr/>
      <dgm:t>
        <a:bodyPr/>
        <a:lstStyle/>
        <a:p>
          <a:pPr algn="ctr"/>
          <a:r>
            <a:rPr lang="en-IN" sz="1800" dirty="0" smtClean="0"/>
            <a:t>  Customized </a:t>
          </a:r>
          <a:r>
            <a:rPr lang="en-IN" sz="1800" dirty="0" smtClean="0"/>
            <a:t>real time reports </a:t>
          </a:r>
          <a:r>
            <a:rPr lang="en-IN" sz="1800" dirty="0" smtClean="0"/>
            <a:t>and email alerts</a:t>
          </a:r>
          <a:endParaRPr lang="en-IN" sz="1800" dirty="0"/>
        </a:p>
      </dgm:t>
    </dgm:pt>
    <dgm:pt modelId="{0215A518-9669-48C3-9694-B0FBDC16C87E}" type="parTrans" cxnId="{67267AB3-5432-497E-B6E5-64D0C9B88C1C}">
      <dgm:prSet/>
      <dgm:spPr/>
      <dgm:t>
        <a:bodyPr/>
        <a:lstStyle/>
        <a:p>
          <a:endParaRPr lang="en-IN"/>
        </a:p>
      </dgm:t>
    </dgm:pt>
    <dgm:pt modelId="{1C147B30-6313-49DD-AC95-EF593907DFF6}" type="sibTrans" cxnId="{67267AB3-5432-497E-B6E5-64D0C9B88C1C}">
      <dgm:prSet/>
      <dgm:spPr/>
      <dgm:t>
        <a:bodyPr/>
        <a:lstStyle/>
        <a:p>
          <a:endParaRPr lang="en-IN"/>
        </a:p>
      </dgm:t>
    </dgm:pt>
    <dgm:pt modelId="{750A9C0C-1B89-43B2-8610-05A3E6978D96}" type="pres">
      <dgm:prSet presAssocID="{5D4E8E41-F007-4D62-816E-3E4B24948D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68E1BD3C-F969-4717-B510-15E79131241B}" type="pres">
      <dgm:prSet presAssocID="{FA7AD5A2-EBB0-4247-8AB2-15488C81F900}" presName="composite" presStyleCnt="0"/>
      <dgm:spPr/>
    </dgm:pt>
    <dgm:pt modelId="{4F5A31DB-8285-4282-9E2B-FAC2681E0C87}" type="pres">
      <dgm:prSet presAssocID="{FA7AD5A2-EBB0-4247-8AB2-15488C81F900}" presName="Accent" presStyleLbl="alignNode1" presStyleIdx="0" presStyleCnt="5" custScaleX="301103">
        <dgm:presLayoutVars>
          <dgm:chMax val="0"/>
          <dgm:chPref val="0"/>
        </dgm:presLayoutVars>
      </dgm:prSet>
      <dgm:spPr/>
    </dgm:pt>
    <dgm:pt modelId="{8F0F0382-B983-44EE-8B60-1F78AD07CE1D}" type="pres">
      <dgm:prSet presAssocID="{FA7AD5A2-EBB0-4247-8AB2-15488C81F900}" presName="Image" presStyleLbl="bgImgPlace1" presStyleIdx="0" presStyleCnt="3" custScaleX="104874" custLinFactNeighborX="-11341" custLinFactNeighborY="-852">
        <dgm:presLayoutVars>
          <dgm:chMax val="0"/>
          <dgm:chPref val="0"/>
          <dgm:bulletEnabled val="1"/>
        </dgm:presLayoutVars>
      </dgm:prSet>
      <dgm:spPr/>
    </dgm:pt>
    <dgm:pt modelId="{97109420-E5EC-4EED-B9A7-4BC4ADA46817}" type="pres">
      <dgm:prSet presAssocID="{FA7AD5A2-EBB0-4247-8AB2-15488C81F900}" presName="Parent" presStyleLbl="fgAccFollowNode1" presStyleIdx="0" presStyleCnt="3" custScaleX="278361" custLinFactNeighborX="47581" custLinFactNeighborY="-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CFE429-2141-4AC3-92A3-84BF3FE0B87B}" type="pres">
      <dgm:prSet presAssocID="{FA7AD5A2-EBB0-4247-8AB2-15488C81F900}" presName="Space" presStyleCnt="0">
        <dgm:presLayoutVars>
          <dgm:chMax val="0"/>
          <dgm:chPref val="0"/>
        </dgm:presLayoutVars>
      </dgm:prSet>
      <dgm:spPr/>
    </dgm:pt>
    <dgm:pt modelId="{002CC1D8-9CCD-4549-B711-513766CBCB5A}" type="pres">
      <dgm:prSet presAssocID="{92283C15-7798-4723-876A-43F90F282202}" presName="ConnectorComposite" presStyleCnt="0"/>
      <dgm:spPr/>
    </dgm:pt>
    <dgm:pt modelId="{81C91105-9977-42FD-AA96-583A3F66666C}" type="pres">
      <dgm:prSet presAssocID="{92283C15-7798-4723-876A-43F90F282202}" presName="TopSpacing" presStyleCnt="0"/>
      <dgm:spPr/>
    </dgm:pt>
    <dgm:pt modelId="{D0F1F3ED-20A1-4F7B-BE1A-C0D1EECE9467}" type="pres">
      <dgm:prSet presAssocID="{92283C15-7798-4723-876A-43F90F282202}" presName="Connector" presStyleLbl="alignNode1" presStyleIdx="1" presStyleCnt="5" custScaleX="126094" custScaleY="78614" custLinFactNeighborX="5385" custLinFactNeighborY="-517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4DCEB880-77F0-412D-8A63-894AEEBF01BB}" type="pres">
      <dgm:prSet presAssocID="{92283C15-7798-4723-876A-43F90F282202}" presName="BottomSpacing" presStyleCnt="0"/>
      <dgm:spPr/>
    </dgm:pt>
    <dgm:pt modelId="{B6D6CD25-3789-471D-82E1-56D5D5E867B7}" type="pres">
      <dgm:prSet presAssocID="{9494B198-2EFC-4764-8F46-839B268D56D9}" presName="composite" presStyleCnt="0"/>
      <dgm:spPr/>
    </dgm:pt>
    <dgm:pt modelId="{9A295F41-BC38-4F7E-A07A-AE45FF991898}" type="pres">
      <dgm:prSet presAssocID="{9494B198-2EFC-4764-8F46-839B268D56D9}" presName="Accent" presStyleLbl="alignNode1" presStyleIdx="2" presStyleCnt="5" custScaleX="313061" custScaleY="100004" custLinFactNeighborY="-12000">
        <dgm:presLayoutVars>
          <dgm:chMax val="0"/>
          <dgm:chPref val="0"/>
        </dgm:presLayoutVars>
      </dgm:prSet>
      <dgm:spPr/>
    </dgm:pt>
    <dgm:pt modelId="{67925BF5-AA48-4886-811B-7BB38A30F876}" type="pres">
      <dgm:prSet presAssocID="{9494B198-2EFC-4764-8F46-839B268D56D9}" presName="Image" presStyleLbl="bgImgPlace1" presStyleIdx="1" presStyleCnt="3" custScaleX="99966" custScaleY="106452" custLinFactNeighborX="9758" custLinFactNeighborY="-13443">
        <dgm:presLayoutVars>
          <dgm:chMax val="0"/>
          <dgm:chPref val="0"/>
          <dgm:bulletEnabled val="1"/>
        </dgm:presLayoutVars>
      </dgm:prSet>
      <dgm:spPr/>
    </dgm:pt>
    <dgm:pt modelId="{37FF28A8-103E-49B8-A60B-44F4B82C317A}" type="pres">
      <dgm:prSet presAssocID="{9494B198-2EFC-4764-8F46-839B268D56D9}" presName="Parent" presStyleLbl="fgAccFollowNode1" presStyleIdx="1" presStyleCnt="3" custScaleX="293693" custScaleY="97448" custLinFactNeighborX="-44784" custLinFactNeighborY="-15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A6C911-46BB-478F-8E41-41228B951031}" type="pres">
      <dgm:prSet presAssocID="{9494B198-2EFC-4764-8F46-839B268D56D9}" presName="Space" presStyleCnt="0">
        <dgm:presLayoutVars>
          <dgm:chMax val="0"/>
          <dgm:chPref val="0"/>
        </dgm:presLayoutVars>
      </dgm:prSet>
      <dgm:spPr/>
    </dgm:pt>
    <dgm:pt modelId="{28C2BA79-F527-4788-BC89-4C2E6EFA6B9B}" type="pres">
      <dgm:prSet presAssocID="{C13140BE-4E14-4810-8B52-9E293D18480D}" presName="ConnectorComposite" presStyleCnt="0"/>
      <dgm:spPr/>
    </dgm:pt>
    <dgm:pt modelId="{0786CCB0-C3FC-44B7-9DF0-DB4B068538A5}" type="pres">
      <dgm:prSet presAssocID="{C13140BE-4E14-4810-8B52-9E293D18480D}" presName="TopSpacing" presStyleCnt="0"/>
      <dgm:spPr/>
    </dgm:pt>
    <dgm:pt modelId="{77D96ED5-0842-40B5-9408-AAF4CCB08581}" type="pres">
      <dgm:prSet presAssocID="{C13140BE-4E14-4810-8B52-9E293D18480D}" presName="Connector" presStyleLbl="alignNode1" presStyleIdx="3" presStyleCnt="5" custScaleX="126094" custScaleY="99999" custLinFactNeighborY="-95146"/>
      <dgm:spPr/>
    </dgm:pt>
    <dgm:pt modelId="{2ADBC875-2801-40DD-9B08-902103BAEB28}" type="pres">
      <dgm:prSet presAssocID="{C13140BE-4E14-4810-8B52-9E293D18480D}" presName="BottomSpacing" presStyleCnt="0"/>
      <dgm:spPr/>
    </dgm:pt>
    <dgm:pt modelId="{F4B156FB-172B-4C28-A654-3DB2C3AD6129}" type="pres">
      <dgm:prSet presAssocID="{3DD4D1FB-36B3-4825-885F-46704F4F63A7}" presName="composite" presStyleCnt="0"/>
      <dgm:spPr/>
    </dgm:pt>
    <dgm:pt modelId="{4C17C9E0-EBB0-4109-99BA-162BEF422E71}" type="pres">
      <dgm:prSet presAssocID="{3DD4D1FB-36B3-4825-885F-46704F4F63A7}" presName="Accent" presStyleLbl="alignNode1" presStyleIdx="4" presStyleCnt="5" custScaleX="277062" custLinFactNeighborY="-15713">
        <dgm:presLayoutVars>
          <dgm:chMax val="0"/>
          <dgm:chPref val="0"/>
        </dgm:presLayoutVars>
      </dgm:prSet>
      <dgm:spPr/>
    </dgm:pt>
    <dgm:pt modelId="{4272D25D-ED9A-4DF0-8BC9-FAD0E8D4D738}" type="pres">
      <dgm:prSet presAssocID="{3DD4D1FB-36B3-4825-885F-46704F4F63A7}" presName="Image" presStyleLbl="bgImgPlace1" presStyleIdx="2" presStyleCnt="3" custLinFactNeighborY="-16895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5AE4C13-44B3-430A-956C-6DD1C9422CCC}" type="pres">
      <dgm:prSet presAssocID="{3DD4D1FB-36B3-4825-885F-46704F4F63A7}" presName="Parent" presStyleLbl="fgAccFollowNode1" presStyleIdx="2" presStyleCnt="3" custScaleX="239945" custScaleY="100013" custLinFactNeighborX="43732" custLinFactNeighborY="-18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963585-A310-4F8C-9FBF-ABE1FC9CB99D}" type="pres">
      <dgm:prSet presAssocID="{3DD4D1FB-36B3-4825-885F-46704F4F63A7}" presName="Space" presStyleCnt="0">
        <dgm:presLayoutVars>
          <dgm:chMax val="0"/>
          <dgm:chPref val="0"/>
        </dgm:presLayoutVars>
      </dgm:prSet>
      <dgm:spPr/>
    </dgm:pt>
  </dgm:ptLst>
  <dgm:cxnLst>
    <dgm:cxn modelId="{3D5A26FD-C3B6-498C-8AE9-AAE03ACD4CEE}" type="presOf" srcId="{FA7AD5A2-EBB0-4247-8AB2-15488C81F900}" destId="{97109420-E5EC-4EED-B9A7-4BC4ADA46817}" srcOrd="0" destOrd="0" presId="urn:microsoft.com/office/officeart/2008/layout/AlternatingPictureCircles"/>
    <dgm:cxn modelId="{B60DC1A3-A672-4A45-88C1-59C33C82F842}" type="presOf" srcId="{5D4E8E41-F007-4D62-816E-3E4B24948D00}" destId="{750A9C0C-1B89-43B2-8610-05A3E6978D96}" srcOrd="0" destOrd="0" presId="urn:microsoft.com/office/officeart/2008/layout/AlternatingPictureCircles"/>
    <dgm:cxn modelId="{EE48DB00-B901-4BCA-ACA1-9F07BD5C38A2}" type="presOf" srcId="{3DD4D1FB-36B3-4825-885F-46704F4F63A7}" destId="{85AE4C13-44B3-430A-956C-6DD1C9422CCC}" srcOrd="0" destOrd="0" presId="urn:microsoft.com/office/officeart/2008/layout/AlternatingPictureCircles"/>
    <dgm:cxn modelId="{8CB60E05-0C8C-47C0-8A9F-3071C6B7094C}" srcId="{5D4E8E41-F007-4D62-816E-3E4B24948D00}" destId="{FA7AD5A2-EBB0-4247-8AB2-15488C81F900}" srcOrd="0" destOrd="0" parTransId="{F8717309-602C-40FB-8ECF-6FCBC3DEC35F}" sibTransId="{92283C15-7798-4723-876A-43F90F282202}"/>
    <dgm:cxn modelId="{DF7B5717-5BCB-4A0B-A543-788C7D82E6CF}" srcId="{5D4E8E41-F007-4D62-816E-3E4B24948D00}" destId="{9494B198-2EFC-4764-8F46-839B268D56D9}" srcOrd="1" destOrd="0" parTransId="{3BCA0F86-B52B-4C2E-B265-934E2BA075B4}" sibTransId="{C13140BE-4E14-4810-8B52-9E293D18480D}"/>
    <dgm:cxn modelId="{A9F00171-4DFC-4AD3-86A0-1BD71B32D24D}" type="presOf" srcId="{9494B198-2EFC-4764-8F46-839B268D56D9}" destId="{37FF28A8-103E-49B8-A60B-44F4B82C317A}" srcOrd="0" destOrd="0" presId="urn:microsoft.com/office/officeart/2008/layout/AlternatingPictureCircles"/>
    <dgm:cxn modelId="{67267AB3-5432-497E-B6E5-64D0C9B88C1C}" srcId="{5D4E8E41-F007-4D62-816E-3E4B24948D00}" destId="{3DD4D1FB-36B3-4825-885F-46704F4F63A7}" srcOrd="2" destOrd="0" parTransId="{0215A518-9669-48C3-9694-B0FBDC16C87E}" sibTransId="{1C147B30-6313-49DD-AC95-EF593907DFF6}"/>
    <dgm:cxn modelId="{810705A8-5CD3-445B-88DC-53528D7CA3AF}" type="presParOf" srcId="{750A9C0C-1B89-43B2-8610-05A3E6978D96}" destId="{68E1BD3C-F969-4717-B510-15E79131241B}" srcOrd="0" destOrd="0" presId="urn:microsoft.com/office/officeart/2008/layout/AlternatingPictureCircles"/>
    <dgm:cxn modelId="{045B743A-09F2-4023-B6A7-40D3B7503E39}" type="presParOf" srcId="{68E1BD3C-F969-4717-B510-15E79131241B}" destId="{4F5A31DB-8285-4282-9E2B-FAC2681E0C87}" srcOrd="0" destOrd="0" presId="urn:microsoft.com/office/officeart/2008/layout/AlternatingPictureCircles"/>
    <dgm:cxn modelId="{8F728881-DE3D-460E-9535-13FA132675DD}" type="presParOf" srcId="{68E1BD3C-F969-4717-B510-15E79131241B}" destId="{8F0F0382-B983-44EE-8B60-1F78AD07CE1D}" srcOrd="1" destOrd="0" presId="urn:microsoft.com/office/officeart/2008/layout/AlternatingPictureCircles"/>
    <dgm:cxn modelId="{721F864A-C196-4A00-9387-845E663BF0C2}" type="presParOf" srcId="{68E1BD3C-F969-4717-B510-15E79131241B}" destId="{97109420-E5EC-4EED-B9A7-4BC4ADA46817}" srcOrd="2" destOrd="0" presId="urn:microsoft.com/office/officeart/2008/layout/AlternatingPictureCircles"/>
    <dgm:cxn modelId="{F461EF4B-EC9E-429A-A354-6167E640AF02}" type="presParOf" srcId="{68E1BD3C-F969-4717-B510-15E79131241B}" destId="{2DCFE429-2141-4AC3-92A3-84BF3FE0B87B}" srcOrd="3" destOrd="0" presId="urn:microsoft.com/office/officeart/2008/layout/AlternatingPictureCircles"/>
    <dgm:cxn modelId="{A3F4D3A1-5A9E-4B76-B3B0-26DD0682AFC1}" type="presParOf" srcId="{750A9C0C-1B89-43B2-8610-05A3E6978D96}" destId="{002CC1D8-9CCD-4549-B711-513766CBCB5A}" srcOrd="1" destOrd="0" presId="urn:microsoft.com/office/officeart/2008/layout/AlternatingPictureCircles"/>
    <dgm:cxn modelId="{0DAAD845-AEB3-42B7-AC79-00E523A922E1}" type="presParOf" srcId="{002CC1D8-9CCD-4549-B711-513766CBCB5A}" destId="{81C91105-9977-42FD-AA96-583A3F66666C}" srcOrd="0" destOrd="0" presId="urn:microsoft.com/office/officeart/2008/layout/AlternatingPictureCircles"/>
    <dgm:cxn modelId="{125A52A6-1450-4312-BB8D-59FA10F47AEA}" type="presParOf" srcId="{002CC1D8-9CCD-4549-B711-513766CBCB5A}" destId="{D0F1F3ED-20A1-4F7B-BE1A-C0D1EECE9467}" srcOrd="1" destOrd="0" presId="urn:microsoft.com/office/officeart/2008/layout/AlternatingPictureCircles"/>
    <dgm:cxn modelId="{5A397E83-3DC9-46B4-BD98-EFBA1CB9569F}" type="presParOf" srcId="{002CC1D8-9CCD-4549-B711-513766CBCB5A}" destId="{4DCEB880-77F0-412D-8A63-894AEEBF01BB}" srcOrd="2" destOrd="0" presId="urn:microsoft.com/office/officeart/2008/layout/AlternatingPictureCircles"/>
    <dgm:cxn modelId="{F767E9D2-E978-45AC-98BB-E588FEA1A09E}" type="presParOf" srcId="{750A9C0C-1B89-43B2-8610-05A3E6978D96}" destId="{B6D6CD25-3789-471D-82E1-56D5D5E867B7}" srcOrd="2" destOrd="0" presId="urn:microsoft.com/office/officeart/2008/layout/AlternatingPictureCircles"/>
    <dgm:cxn modelId="{8370481B-0971-446B-9C22-5E5C8773BB88}" type="presParOf" srcId="{B6D6CD25-3789-471D-82E1-56D5D5E867B7}" destId="{9A295F41-BC38-4F7E-A07A-AE45FF991898}" srcOrd="0" destOrd="0" presId="urn:microsoft.com/office/officeart/2008/layout/AlternatingPictureCircles"/>
    <dgm:cxn modelId="{6D661404-028A-4A25-A6EA-635542F07CA0}" type="presParOf" srcId="{B6D6CD25-3789-471D-82E1-56D5D5E867B7}" destId="{67925BF5-AA48-4886-811B-7BB38A30F876}" srcOrd="1" destOrd="0" presId="urn:microsoft.com/office/officeart/2008/layout/AlternatingPictureCircles"/>
    <dgm:cxn modelId="{C003A932-5853-484E-A0DF-1DE9BC8C2134}" type="presParOf" srcId="{B6D6CD25-3789-471D-82E1-56D5D5E867B7}" destId="{37FF28A8-103E-49B8-A60B-44F4B82C317A}" srcOrd="2" destOrd="0" presId="urn:microsoft.com/office/officeart/2008/layout/AlternatingPictureCircles"/>
    <dgm:cxn modelId="{E7F12108-7FDE-4BA8-9106-3D4247DB48FC}" type="presParOf" srcId="{B6D6CD25-3789-471D-82E1-56D5D5E867B7}" destId="{77A6C911-46BB-478F-8E41-41228B951031}" srcOrd="3" destOrd="0" presId="urn:microsoft.com/office/officeart/2008/layout/AlternatingPictureCircles"/>
    <dgm:cxn modelId="{2CE017C5-D278-4B2C-BD9C-F5BF481F45C4}" type="presParOf" srcId="{750A9C0C-1B89-43B2-8610-05A3E6978D96}" destId="{28C2BA79-F527-4788-BC89-4C2E6EFA6B9B}" srcOrd="3" destOrd="0" presId="urn:microsoft.com/office/officeart/2008/layout/AlternatingPictureCircles"/>
    <dgm:cxn modelId="{CF066400-55A0-4F75-9531-5C4EAE810F9D}" type="presParOf" srcId="{28C2BA79-F527-4788-BC89-4C2E6EFA6B9B}" destId="{0786CCB0-C3FC-44B7-9DF0-DB4B068538A5}" srcOrd="0" destOrd="0" presId="urn:microsoft.com/office/officeart/2008/layout/AlternatingPictureCircles"/>
    <dgm:cxn modelId="{1C0DBF89-91B2-47AD-822E-17116A71AABE}" type="presParOf" srcId="{28C2BA79-F527-4788-BC89-4C2E6EFA6B9B}" destId="{77D96ED5-0842-40B5-9408-AAF4CCB08581}" srcOrd="1" destOrd="0" presId="urn:microsoft.com/office/officeart/2008/layout/AlternatingPictureCircles"/>
    <dgm:cxn modelId="{933D80E4-3899-486E-B873-CF1C2D5ECCBE}" type="presParOf" srcId="{28C2BA79-F527-4788-BC89-4C2E6EFA6B9B}" destId="{2ADBC875-2801-40DD-9B08-902103BAEB28}" srcOrd="2" destOrd="0" presId="urn:microsoft.com/office/officeart/2008/layout/AlternatingPictureCircles"/>
    <dgm:cxn modelId="{C541749C-1D3F-4B25-BE8A-EA2D900BC442}" type="presParOf" srcId="{750A9C0C-1B89-43B2-8610-05A3E6978D96}" destId="{F4B156FB-172B-4C28-A654-3DB2C3AD6129}" srcOrd="4" destOrd="0" presId="urn:microsoft.com/office/officeart/2008/layout/AlternatingPictureCircles"/>
    <dgm:cxn modelId="{0E62C974-2A47-4789-AB7D-F6CDAC3A47C9}" type="presParOf" srcId="{F4B156FB-172B-4C28-A654-3DB2C3AD6129}" destId="{4C17C9E0-EBB0-4109-99BA-162BEF422E71}" srcOrd="0" destOrd="0" presId="urn:microsoft.com/office/officeart/2008/layout/AlternatingPictureCircles"/>
    <dgm:cxn modelId="{306013CC-A4C3-4CE1-8B4A-12FDFB9988B9}" type="presParOf" srcId="{F4B156FB-172B-4C28-A654-3DB2C3AD6129}" destId="{4272D25D-ED9A-4DF0-8BC9-FAD0E8D4D738}" srcOrd="1" destOrd="0" presId="urn:microsoft.com/office/officeart/2008/layout/AlternatingPictureCircles"/>
    <dgm:cxn modelId="{EC8EB807-2758-419B-A89A-93CBCC11BA09}" type="presParOf" srcId="{F4B156FB-172B-4C28-A654-3DB2C3AD6129}" destId="{85AE4C13-44B3-430A-956C-6DD1C9422CCC}" srcOrd="2" destOrd="0" presId="urn:microsoft.com/office/officeart/2008/layout/AlternatingPictureCircles"/>
    <dgm:cxn modelId="{5285EDB4-4063-4714-A73F-31C75723594C}" type="presParOf" srcId="{F4B156FB-172B-4C28-A654-3DB2C3AD6129}" destId="{DB963585-A310-4F8C-9FBF-ABE1FC9CB99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31DB-8285-4282-9E2B-FAC2681E0C87}">
      <dsp:nvSpPr>
        <dsp:cNvPr id="0" name=""/>
        <dsp:cNvSpPr/>
      </dsp:nvSpPr>
      <dsp:spPr>
        <a:xfrm>
          <a:off x="1777296" y="3944"/>
          <a:ext cx="4065407" cy="135015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0382-B983-44EE-8B60-1F78AD07CE1D}">
      <dsp:nvSpPr>
        <dsp:cNvPr id="0" name=""/>
        <dsp:cNvSpPr/>
      </dsp:nvSpPr>
      <dsp:spPr>
        <a:xfrm>
          <a:off x="1589821" y="40501"/>
          <a:ext cx="1741361" cy="12556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09420-E5EC-4EED-B9A7-4BC4ADA46817}">
      <dsp:nvSpPr>
        <dsp:cNvPr id="0" name=""/>
        <dsp:cNvSpPr/>
      </dsp:nvSpPr>
      <dsp:spPr>
        <a:xfrm>
          <a:off x="2845407" y="122268"/>
          <a:ext cx="2931292" cy="105303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Cloud based attendance System</a:t>
          </a:r>
          <a:endParaRPr lang="en-IN" sz="1800" kern="1200" dirty="0"/>
        </a:p>
      </dsp:txBody>
      <dsp:txXfrm>
        <a:off x="3274685" y="276482"/>
        <a:ext cx="2072736" cy="744609"/>
      </dsp:txXfrm>
    </dsp:sp>
    <dsp:sp modelId="{D0F1F3ED-20A1-4F7B-BE1A-C0D1EECE9467}">
      <dsp:nvSpPr>
        <dsp:cNvPr id="0" name=""/>
        <dsp:cNvSpPr/>
      </dsp:nvSpPr>
      <dsp:spPr>
        <a:xfrm>
          <a:off x="3655211" y="1445152"/>
          <a:ext cx="338488" cy="211032"/>
        </a:xfrm>
        <a:prstGeom prst="flowChartConnecto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95F41-BC38-4F7E-A07A-AE45FF991898}">
      <dsp:nvSpPr>
        <dsp:cNvPr id="0" name=""/>
        <dsp:cNvSpPr/>
      </dsp:nvSpPr>
      <dsp:spPr>
        <a:xfrm>
          <a:off x="1696569" y="1863179"/>
          <a:ext cx="4226861" cy="1350204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25BF5-AA48-4886-811B-7BB38A30F876}">
      <dsp:nvSpPr>
        <dsp:cNvPr id="0" name=""/>
        <dsp:cNvSpPr/>
      </dsp:nvSpPr>
      <dsp:spPr>
        <a:xfrm>
          <a:off x="4303278" y="1863180"/>
          <a:ext cx="1659867" cy="133663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F28A8-103E-49B8-A60B-44F4B82C317A}">
      <dsp:nvSpPr>
        <dsp:cNvPr id="0" name=""/>
        <dsp:cNvSpPr/>
      </dsp:nvSpPr>
      <dsp:spPr>
        <a:xfrm>
          <a:off x="1792026" y="2025197"/>
          <a:ext cx="3092746" cy="102616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Register once and use multi-location</a:t>
          </a:r>
          <a:endParaRPr lang="en-IN" sz="1800" kern="1200" dirty="0"/>
        </a:p>
      </dsp:txBody>
      <dsp:txXfrm>
        <a:off x="2244948" y="2175475"/>
        <a:ext cx="2186902" cy="725607"/>
      </dsp:txXfrm>
    </dsp:sp>
    <dsp:sp modelId="{77D96ED5-0842-40B5-9408-AAF4CCB08581}">
      <dsp:nvSpPr>
        <dsp:cNvPr id="0" name=""/>
        <dsp:cNvSpPr/>
      </dsp:nvSpPr>
      <dsp:spPr>
        <a:xfrm>
          <a:off x="3640755" y="3321323"/>
          <a:ext cx="338488" cy="268438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7C9E0-EBB0-4109-99BA-162BEF422E71}">
      <dsp:nvSpPr>
        <dsp:cNvPr id="0" name=""/>
        <dsp:cNvSpPr/>
      </dsp:nvSpPr>
      <dsp:spPr>
        <a:xfrm>
          <a:off x="1939593" y="3834355"/>
          <a:ext cx="3740812" cy="135015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2D25D-ED9A-4DF0-8BC9-FAD0E8D4D738}">
      <dsp:nvSpPr>
        <dsp:cNvPr id="0" name=""/>
        <dsp:cNvSpPr/>
      </dsp:nvSpPr>
      <dsp:spPr>
        <a:xfrm>
          <a:off x="1818596" y="3881622"/>
          <a:ext cx="1660432" cy="12556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E4C13-44B3-430A-956C-6DD1C9422CCC}">
      <dsp:nvSpPr>
        <dsp:cNvPr id="0" name=""/>
        <dsp:cNvSpPr/>
      </dsp:nvSpPr>
      <dsp:spPr>
        <a:xfrm>
          <a:off x="3007146" y="4000202"/>
          <a:ext cx="2526751" cy="10531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  Registers up to 10 fingers</a:t>
          </a:r>
          <a:endParaRPr lang="en-IN" sz="1800" kern="1200" dirty="0"/>
        </a:p>
      </dsp:txBody>
      <dsp:txXfrm>
        <a:off x="3377180" y="4154436"/>
        <a:ext cx="1786683" cy="74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31DB-8285-4282-9E2B-FAC2681E0C87}">
      <dsp:nvSpPr>
        <dsp:cNvPr id="0" name=""/>
        <dsp:cNvSpPr/>
      </dsp:nvSpPr>
      <dsp:spPr>
        <a:xfrm>
          <a:off x="1777296" y="3944"/>
          <a:ext cx="4065407" cy="135015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0382-B983-44EE-8B60-1F78AD07CE1D}">
      <dsp:nvSpPr>
        <dsp:cNvPr id="0" name=""/>
        <dsp:cNvSpPr/>
      </dsp:nvSpPr>
      <dsp:spPr>
        <a:xfrm>
          <a:off x="1589821" y="40501"/>
          <a:ext cx="1741361" cy="12556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09420-E5EC-4EED-B9A7-4BC4ADA46817}">
      <dsp:nvSpPr>
        <dsp:cNvPr id="0" name=""/>
        <dsp:cNvSpPr/>
      </dsp:nvSpPr>
      <dsp:spPr>
        <a:xfrm>
          <a:off x="2845407" y="122268"/>
          <a:ext cx="2931292" cy="105303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Light weight application works on- line and off-line mode</a:t>
          </a:r>
          <a:endParaRPr lang="en-IN" sz="1800" kern="1200" dirty="0"/>
        </a:p>
      </dsp:txBody>
      <dsp:txXfrm>
        <a:off x="3274685" y="276482"/>
        <a:ext cx="2072736" cy="744609"/>
      </dsp:txXfrm>
    </dsp:sp>
    <dsp:sp modelId="{D0F1F3ED-20A1-4F7B-BE1A-C0D1EECE9467}">
      <dsp:nvSpPr>
        <dsp:cNvPr id="0" name=""/>
        <dsp:cNvSpPr/>
      </dsp:nvSpPr>
      <dsp:spPr>
        <a:xfrm>
          <a:off x="3655211" y="1445152"/>
          <a:ext cx="338488" cy="211032"/>
        </a:xfrm>
        <a:prstGeom prst="flowChartConnecto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95F41-BC38-4F7E-A07A-AE45FF991898}">
      <dsp:nvSpPr>
        <dsp:cNvPr id="0" name=""/>
        <dsp:cNvSpPr/>
      </dsp:nvSpPr>
      <dsp:spPr>
        <a:xfrm>
          <a:off x="1696569" y="1863179"/>
          <a:ext cx="4226861" cy="1350204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25BF5-AA48-4886-811B-7BB38A30F876}">
      <dsp:nvSpPr>
        <dsp:cNvPr id="0" name=""/>
        <dsp:cNvSpPr/>
      </dsp:nvSpPr>
      <dsp:spPr>
        <a:xfrm>
          <a:off x="4303278" y="1863180"/>
          <a:ext cx="1659867" cy="133663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F28A8-103E-49B8-A60B-44F4B82C317A}">
      <dsp:nvSpPr>
        <dsp:cNvPr id="0" name=""/>
        <dsp:cNvSpPr/>
      </dsp:nvSpPr>
      <dsp:spPr>
        <a:xfrm>
          <a:off x="1792026" y="2025197"/>
          <a:ext cx="3092746" cy="102616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Supports network of PC/Laptop </a:t>
          </a:r>
          <a:r>
            <a:rPr lang="en-IN" sz="1800" kern="1200" dirty="0" smtClean="0"/>
            <a:t>(WIFI/LAN)</a:t>
          </a:r>
          <a:endParaRPr lang="en-IN" sz="1800" kern="1200" dirty="0"/>
        </a:p>
      </dsp:txBody>
      <dsp:txXfrm>
        <a:off x="2244948" y="2175475"/>
        <a:ext cx="2186902" cy="725607"/>
      </dsp:txXfrm>
    </dsp:sp>
    <dsp:sp modelId="{77D96ED5-0842-40B5-9408-AAF4CCB08581}">
      <dsp:nvSpPr>
        <dsp:cNvPr id="0" name=""/>
        <dsp:cNvSpPr/>
      </dsp:nvSpPr>
      <dsp:spPr>
        <a:xfrm>
          <a:off x="3640755" y="3321323"/>
          <a:ext cx="338488" cy="268438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7C9E0-EBB0-4109-99BA-162BEF422E71}">
      <dsp:nvSpPr>
        <dsp:cNvPr id="0" name=""/>
        <dsp:cNvSpPr/>
      </dsp:nvSpPr>
      <dsp:spPr>
        <a:xfrm>
          <a:off x="1939593" y="3834355"/>
          <a:ext cx="3740812" cy="1350150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2D25D-ED9A-4DF0-8BC9-FAD0E8D4D738}">
      <dsp:nvSpPr>
        <dsp:cNvPr id="0" name=""/>
        <dsp:cNvSpPr/>
      </dsp:nvSpPr>
      <dsp:spPr>
        <a:xfrm>
          <a:off x="1818596" y="3881622"/>
          <a:ext cx="1660432" cy="12556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E4C13-44B3-430A-956C-6DD1C9422CCC}">
      <dsp:nvSpPr>
        <dsp:cNvPr id="0" name=""/>
        <dsp:cNvSpPr/>
      </dsp:nvSpPr>
      <dsp:spPr>
        <a:xfrm>
          <a:off x="3007146" y="4000202"/>
          <a:ext cx="2526751" cy="10531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  Customized </a:t>
          </a:r>
          <a:r>
            <a:rPr lang="en-IN" sz="1800" kern="1200" dirty="0" smtClean="0"/>
            <a:t>real time reports </a:t>
          </a:r>
          <a:r>
            <a:rPr lang="en-IN" sz="1800" kern="1200" dirty="0" smtClean="0"/>
            <a:t>and email alerts</a:t>
          </a:r>
          <a:endParaRPr lang="en-IN" sz="1800" kern="1200" dirty="0"/>
        </a:p>
      </dsp:txBody>
      <dsp:txXfrm>
        <a:off x="3377180" y="4154436"/>
        <a:ext cx="1786683" cy="74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F6C0-709E-4618-8959-61AF7482D8A0}" type="datetimeFigureOut">
              <a:rPr lang="en-IN" smtClean="0"/>
              <a:t>06-02-2020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20DF-379A-4725-9719-7C05D078A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93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E76A-A9BA-433A-9125-F1DED9ED7B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890F69-E813-496D-8A74-04016F894F5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FA50A3-1246-4760-A668-3484CB76EEE7}" type="datetimeFigureOut">
              <a:rPr lang="en-IN" smtClean="0"/>
              <a:pPr/>
              <a:t>06-02-2020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+91-22-26125301/26180997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qatar@asmacsglobal.com" TargetMode="External"/><Relationship Id="rId5" Type="http://schemas.openxmlformats.org/officeDocument/2006/relationships/hyperlink" Target="mailto:engineeringqatar@asmacsqatar.com.qa" TargetMode="External"/><Relationship Id="rId4" Type="http://schemas.openxmlformats.org/officeDocument/2006/relationships/hyperlink" Target="tel:+974-44513940/445139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2657" y="1700808"/>
            <a:ext cx="8493089" cy="2150095"/>
          </a:xfrm>
        </p:spPr>
        <p:txBody>
          <a:bodyPr/>
          <a:lstStyle/>
          <a:p>
            <a:pPr algn="ctr"/>
            <a:r>
              <a:rPr lang="en-US" sz="4000" dirty="0" smtClean="0"/>
              <a:t>                    </a:t>
            </a:r>
            <a:r>
              <a:rPr lang="en-US" sz="4000" dirty="0" smtClean="0"/>
              <a:t>                Attendance </a:t>
            </a:r>
            <a:r>
              <a:rPr lang="en-US" sz="4000" dirty="0" smtClean="0"/>
              <a:t>Tracking </a:t>
            </a:r>
            <a:r>
              <a:rPr lang="en-US" sz="4000" dirty="0" smtClean="0"/>
              <a:t>      System</a:t>
            </a:r>
            <a:endParaRPr lang="en-IN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78517"/>
            <a:ext cx="1905000" cy="4857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32856"/>
            <a:ext cx="3404909" cy="11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9380" y="4149080"/>
            <a:ext cx="14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A Product of: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5157192"/>
            <a:ext cx="307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An ASMACS group of Company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720080"/>
          </a:xfrm>
        </p:spPr>
        <p:txBody>
          <a:bodyPr/>
          <a:lstStyle/>
          <a:p>
            <a:r>
              <a:rPr lang="en-US" sz="2800" dirty="0" smtClean="0"/>
              <a:t>Features of </a:t>
            </a:r>
            <a:r>
              <a:rPr lang="en-US" sz="2800" dirty="0"/>
              <a:t>Biometric Attendance </a:t>
            </a:r>
            <a:r>
              <a:rPr lang="en-US" sz="2800" dirty="0" smtClean="0"/>
              <a:t>Tracking </a:t>
            </a:r>
            <a:r>
              <a:rPr lang="en-US" sz="2800" dirty="0"/>
              <a:t>System </a:t>
            </a:r>
            <a:endParaRPr lang="en-IN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529818"/>
              </p:ext>
            </p:extLst>
          </p:nvPr>
        </p:nvGraphicFramePr>
        <p:xfrm>
          <a:off x="251520" y="1124744"/>
          <a:ext cx="7620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1" name="Picture 7" descr="C:\Users\amita\AppData\Local\Microsoft\Windows\INetCache\IE\1BT4O5KE\220px-Fingerprint_scanner_in_Tel_Aviv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6" y="3090465"/>
            <a:ext cx="845300" cy="12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mita\AppData\Local\Microsoft\Windows\INetCache\IE\9ZLDC33F\hj74q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1652"/>
            <a:ext cx="1420484" cy="8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mita\AppData\Local\Microsoft\Windows\INetCache\IE\9ZLDC33F\Two_hand,_ten_fingers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65" y="5301208"/>
            <a:ext cx="1185739" cy="6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720080"/>
          </a:xfrm>
        </p:spPr>
        <p:txBody>
          <a:bodyPr/>
          <a:lstStyle/>
          <a:p>
            <a:r>
              <a:rPr lang="en-US" sz="2800" dirty="0" smtClean="0"/>
              <a:t>Features of </a:t>
            </a:r>
            <a:r>
              <a:rPr lang="en-US" sz="2800" dirty="0"/>
              <a:t>Biometric Attendance </a:t>
            </a:r>
            <a:r>
              <a:rPr lang="en-US" sz="2800" dirty="0" smtClean="0"/>
              <a:t>Tracking </a:t>
            </a:r>
            <a:r>
              <a:rPr lang="en-US" sz="2800" dirty="0"/>
              <a:t>System </a:t>
            </a:r>
            <a:endParaRPr lang="en-IN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91909"/>
              </p:ext>
            </p:extLst>
          </p:nvPr>
        </p:nvGraphicFramePr>
        <p:xfrm>
          <a:off x="251520" y="1124744"/>
          <a:ext cx="7620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amita\AppData\Local\Microsoft\Windows\INetCache\IE\9ZLDC33F\1200px-PowerBook_redjar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86" y="1250638"/>
            <a:ext cx="632557" cy="4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ita\AppData\Local\Microsoft\Windows\INetCache\IE\1BT4O5KE\computer_pc_PNG771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43" y="1639135"/>
            <a:ext cx="707161" cy="5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ita\AppData\Local\Microsoft\Windows\INetCache\IE\9ZLDC33F\Network_diagram_WAP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1368152" cy="11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mita\AppData\Local\Microsoft\Windows\INetCache\IE\S4BUQ8ZQ\dDHcs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87" y="5229200"/>
            <a:ext cx="14081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en-US" sz="2800" dirty="0"/>
              <a:t>Biometric Attendance </a:t>
            </a:r>
            <a:r>
              <a:rPr lang="en-US" sz="2800" dirty="0" smtClean="0"/>
              <a:t>Tracking System - Registration </a:t>
            </a:r>
            <a:endParaRPr lang="en-IN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620000" cy="4127500"/>
          </a:xfrm>
        </p:spPr>
      </p:pic>
    </p:spTree>
    <p:extLst>
      <p:ext uri="{BB962C8B-B14F-4D97-AF65-F5344CB8AC3E}">
        <p14:creationId xmlns:p14="http://schemas.microsoft.com/office/powerpoint/2010/main" val="229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80920" cy="778098"/>
          </a:xfrm>
        </p:spPr>
        <p:txBody>
          <a:bodyPr/>
          <a:lstStyle/>
          <a:p>
            <a:r>
              <a:rPr lang="en-US" sz="2800" dirty="0"/>
              <a:t>Biometric Attendance </a:t>
            </a:r>
            <a:r>
              <a:rPr lang="en-US" sz="2800" dirty="0" smtClean="0"/>
              <a:t>Tracking </a:t>
            </a:r>
            <a:r>
              <a:rPr lang="en-US" sz="2800" dirty="0"/>
              <a:t>System </a:t>
            </a:r>
            <a:r>
              <a:rPr lang="en-US" sz="2800" dirty="0" smtClean="0"/>
              <a:t> - Sample report</a:t>
            </a: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811"/>
            <a:ext cx="7664174" cy="424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en-US" sz="2800" dirty="0" smtClean="0"/>
              <a:t>Sample Device used for the System</a:t>
            </a:r>
            <a:endParaRPr lang="en-IN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002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4024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n-US" sz="2800" dirty="0"/>
              <a:t>Device Specifications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sz="3800" dirty="0"/>
              <a:t>General</a:t>
            </a:r>
          </a:p>
          <a:p>
            <a:endParaRPr lang="en-IN" dirty="0"/>
          </a:p>
          <a:p>
            <a:r>
              <a:rPr lang="en-IN" dirty="0"/>
              <a:t>Brand Mantra 			Model Name MFS100 Biometric Fingerprint USB Device With RD Services</a:t>
            </a:r>
          </a:p>
          <a:p>
            <a:r>
              <a:rPr lang="en-IN" dirty="0" err="1"/>
              <a:t>Color</a:t>
            </a:r>
            <a:r>
              <a:rPr lang="en-IN" dirty="0"/>
              <a:t> 				Silver and Black</a:t>
            </a:r>
          </a:p>
          <a:p>
            <a:r>
              <a:rPr lang="en-IN" dirty="0"/>
              <a:t>Shade 				Black and Silver</a:t>
            </a:r>
          </a:p>
          <a:p>
            <a:r>
              <a:rPr lang="en-IN" dirty="0"/>
              <a:t> </a:t>
            </a:r>
          </a:p>
          <a:p>
            <a:endParaRPr lang="en-IN" dirty="0"/>
          </a:p>
          <a:p>
            <a:r>
              <a:rPr lang="en-IN" sz="3800" dirty="0"/>
              <a:t>System Requirements </a:t>
            </a:r>
            <a:r>
              <a:rPr lang="en-IN" dirty="0"/>
              <a:t>		</a:t>
            </a:r>
          </a:p>
          <a:p>
            <a:endParaRPr lang="en-IN" dirty="0"/>
          </a:p>
          <a:p>
            <a:r>
              <a:rPr lang="en-IN" dirty="0"/>
              <a:t>Supports Windows 7,8,10, Windows Vista, Windows 2000,Windows Server 2003/2007/2008, Linux, Windows ME, Windows 98 SE SDK, Libraries and Drivers support across all above Platforms. (32 Bit and 64Bit) Easy Integration on to production servers and application support.</a:t>
            </a:r>
          </a:p>
          <a:p>
            <a:r>
              <a:rPr lang="en-IN" dirty="0"/>
              <a:t>Light Source Optical Fingerprint Sensor (scratch free sensor surface)</a:t>
            </a:r>
          </a:p>
          <a:p>
            <a:r>
              <a:rPr lang="en-IN" dirty="0"/>
              <a:t>Image Sensor Optical Fingerprint Sensor</a:t>
            </a:r>
          </a:p>
          <a:p>
            <a:r>
              <a:rPr lang="en-IN" dirty="0"/>
              <a:t>Output Type </a:t>
            </a:r>
            <a:r>
              <a:rPr lang="en-IN" dirty="0" err="1"/>
              <a:t>Color</a:t>
            </a:r>
            <a:endParaRPr lang="en-IN" dirty="0"/>
          </a:p>
          <a:p>
            <a:r>
              <a:rPr lang="en-IN" dirty="0"/>
              <a:t>Output Format Digital Imprint</a:t>
            </a:r>
          </a:p>
          <a:p>
            <a:r>
              <a:rPr lang="en-IN" dirty="0"/>
              <a:t> </a:t>
            </a:r>
          </a:p>
          <a:p>
            <a:r>
              <a:rPr lang="en-IN" sz="3800" dirty="0"/>
              <a:t>Scanner Features</a:t>
            </a:r>
          </a:p>
          <a:p>
            <a:endParaRPr lang="en-IN" dirty="0"/>
          </a:p>
          <a:p>
            <a:r>
              <a:rPr lang="en-IN" dirty="0"/>
              <a:t>Scanning Resolution 500 dpi</a:t>
            </a:r>
          </a:p>
          <a:p>
            <a:r>
              <a:rPr lang="en-IN" dirty="0"/>
              <a:t>No display </a:t>
            </a:r>
          </a:p>
          <a:p>
            <a:endParaRPr lang="en-IN" dirty="0" smtClean="0"/>
          </a:p>
          <a:p>
            <a:r>
              <a:rPr lang="en-IN" sz="3800" dirty="0" smtClean="0"/>
              <a:t>Connectivity </a:t>
            </a:r>
            <a:r>
              <a:rPr lang="en-IN" sz="3800" dirty="0"/>
              <a:t>Features</a:t>
            </a:r>
          </a:p>
          <a:p>
            <a:endParaRPr lang="en-IN" dirty="0" smtClean="0"/>
          </a:p>
          <a:p>
            <a:r>
              <a:rPr lang="en-IN" dirty="0" smtClean="0"/>
              <a:t>Connection </a:t>
            </a:r>
            <a:r>
              <a:rPr lang="en-IN" dirty="0"/>
              <a:t>Interface USB 2.0, USB 3.0</a:t>
            </a:r>
          </a:p>
          <a:p>
            <a:r>
              <a:rPr lang="en-IN" dirty="0" smtClean="0"/>
              <a:t>Connectivity </a:t>
            </a:r>
            <a:r>
              <a:rPr lang="en-IN" dirty="0"/>
              <a:t>via USB, Mobile Connectivity via Micro-USB (USB to Micro-USB converter)</a:t>
            </a:r>
          </a:p>
          <a:p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73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672152"/>
            <a:ext cx="4038600" cy="5133893"/>
          </a:xfrm>
          <a:prstGeom prst="rect">
            <a:avLst/>
          </a:prstGeom>
          <a:solidFill>
            <a:srgbClr val="F8B9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endParaRPr lang="en-US" sz="4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14400" y="39872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 You</a:t>
            </a:r>
            <a:endParaRPr lang="en-I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600200"/>
            <a:ext cx="4495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b="1" smtClean="0">
                <a:solidFill>
                  <a:srgbClr val="F8B922"/>
                </a:solidFill>
                <a:latin typeface="Century Gothic" pitchFamily="34" charset="0"/>
              </a:rPr>
              <a:t>DR DEV  MOHANTY</a:t>
            </a:r>
          </a:p>
          <a:p>
            <a:pPr>
              <a:spcAft>
                <a:spcPts val="600"/>
              </a:spcAft>
            </a:pPr>
            <a:r>
              <a:rPr lang="en-IN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FOUNDER - CHAIRMAN</a:t>
            </a:r>
          </a:p>
          <a:p>
            <a:pPr>
              <a:spcAft>
                <a:spcPts val="600"/>
              </a:spcAft>
            </a:pPr>
            <a:r>
              <a:rPr lang="en-IN" sz="1600" smtClean="0">
                <a:solidFill>
                  <a:srgbClr val="C00000"/>
                </a:solidFill>
                <a:latin typeface="Century Gothic" pitchFamily="34" charset="0"/>
              </a:rPr>
              <a:t>ASMACS GROUP</a:t>
            </a:r>
            <a:r>
              <a:rPr lang="en-IN" sz="1400" smtClean="0">
                <a:latin typeface="Century Gothic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411 Sai Chamber, 4</a:t>
            </a:r>
            <a:r>
              <a:rPr lang="en-IN" sz="1400" baseline="300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</a:t>
            </a: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 Floor, </a:t>
            </a:r>
          </a:p>
          <a:p>
            <a:pPr>
              <a:spcAft>
                <a:spcPts val="600"/>
              </a:spcAft>
            </a:pP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Opp. Railway </a:t>
            </a:r>
            <a:r>
              <a:rPr lang="en-IN" sz="1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Stn</a:t>
            </a: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</a:t>
            </a:r>
            <a:r>
              <a:rPr lang="en-IN" sz="1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Santacruz</a:t>
            </a: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( E )</a:t>
            </a:r>
          </a:p>
          <a:p>
            <a:pPr>
              <a:spcAft>
                <a:spcPts val="600"/>
              </a:spcAft>
            </a:pP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Mumbai 400 055</a:t>
            </a:r>
          </a:p>
          <a:p>
            <a:pPr>
              <a:spcAft>
                <a:spcPts val="600"/>
              </a:spcAft>
            </a:pP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3"/>
              </a:rPr>
              <a:t>Tel:+91-22-26125301/26180997</a:t>
            </a:r>
            <a:endParaRPr lang="en-IN" sz="140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Fax:+91-22-26147103</a:t>
            </a:r>
          </a:p>
          <a:p>
            <a:r>
              <a:rPr lang="en-IN" sz="1400" smtClean="0">
                <a:solidFill>
                  <a:srgbClr val="C00000"/>
                </a:solidFill>
                <a:latin typeface="Century Gothic" pitchFamily="34" charset="0"/>
              </a:rPr>
              <a:t>www.asmacsgroup.net </a:t>
            </a:r>
            <a:endParaRPr lang="en-IN" sz="140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419600"/>
            <a:ext cx="4876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b="1" dirty="0" smtClean="0">
                <a:solidFill>
                  <a:srgbClr val="C00000"/>
                </a:solidFill>
                <a:latin typeface="Century Gothic" pitchFamily="34" charset="0"/>
              </a:rPr>
              <a:t>Qatar Branch Details:</a:t>
            </a:r>
            <a:endParaRPr lang="en-IN" sz="16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1600" dirty="0" smtClean="0">
                <a:solidFill>
                  <a:srgbClr val="C00000"/>
                </a:solidFill>
                <a:latin typeface="Century Gothic" pitchFamily="34" charset="0"/>
              </a:rPr>
              <a:t>ASMACS SUPPORT SERVICE W.L.L</a:t>
            </a:r>
            <a:endParaRPr lang="en-IN" sz="1400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PO BOX: 30817,DOHA-QATAR</a:t>
            </a:r>
          </a:p>
          <a:p>
            <a:pPr>
              <a:spcAft>
                <a:spcPts val="600"/>
              </a:spcAft>
            </a:pP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4"/>
              </a:rPr>
              <a:t>Tel:+974-44513940/44513941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Fax:+974-44513942  </a:t>
            </a:r>
          </a:p>
          <a:p>
            <a:pPr>
              <a:spcAft>
                <a:spcPts val="600"/>
              </a:spcAft>
            </a:pP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email: 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5"/>
              </a:rPr>
              <a:t>engineering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6"/>
              </a:rPr>
              <a:t>qatar@asmacsglobal.com</a:t>
            </a:r>
            <a:endParaRPr lang="en-IN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         : </a:t>
            </a:r>
            <a:r>
              <a:rPr lang="en-I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hlinkClick r:id="rId6"/>
              </a:rPr>
              <a:t>qatar@asmacsglobal.com</a:t>
            </a:r>
            <a:endParaRPr lang="en-I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n-IN" sz="1400" dirty="0" smtClean="0">
                <a:solidFill>
                  <a:srgbClr val="C00000"/>
                </a:solidFill>
                <a:latin typeface="Century Gothic" pitchFamily="34" charset="0"/>
              </a:rPr>
              <a:t>www.asmacsgroup.net </a:t>
            </a:r>
            <a:endParaRPr lang="en-IN" sz="1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93086"/>
            <a:ext cx="2590800" cy="13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20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399</TotalTime>
  <Words>150</Words>
  <Application>Microsoft Office PowerPoint</Application>
  <PresentationFormat>On-screen Show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                                    Attendance Tracking       System</vt:lpstr>
      <vt:lpstr>Features of Biometric Attendance Tracking System </vt:lpstr>
      <vt:lpstr>Features of Biometric Attendance Tracking System </vt:lpstr>
      <vt:lpstr>Biometric Attendance Tracking System - Registration </vt:lpstr>
      <vt:lpstr>Biometric Attendance Tracking System  - Sample report</vt:lpstr>
      <vt:lpstr>Sample Device used for the System</vt:lpstr>
      <vt:lpstr>Device Specifications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Amitanshu Mahapatra</cp:lastModifiedBy>
  <cp:revision>118</cp:revision>
  <dcterms:created xsi:type="dcterms:W3CDTF">2019-11-16T07:56:06Z</dcterms:created>
  <dcterms:modified xsi:type="dcterms:W3CDTF">2020-02-06T08:39:23Z</dcterms:modified>
</cp:coreProperties>
</file>